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037" r:id="rId5"/>
    <p:sldMasterId id="2147484057" r:id="rId6"/>
  </p:sldMasterIdLst>
  <p:notesMasterIdLst>
    <p:notesMasterId r:id="rId26"/>
  </p:notesMasterIdLst>
  <p:sldIdLst>
    <p:sldId id="381" r:id="rId7"/>
    <p:sldId id="681" r:id="rId8"/>
    <p:sldId id="662" r:id="rId9"/>
    <p:sldId id="663" r:id="rId10"/>
    <p:sldId id="665" r:id="rId11"/>
    <p:sldId id="649" r:id="rId12"/>
    <p:sldId id="658" r:id="rId13"/>
    <p:sldId id="659" r:id="rId14"/>
    <p:sldId id="632" r:id="rId15"/>
    <p:sldId id="628" r:id="rId16"/>
    <p:sldId id="588" r:id="rId17"/>
    <p:sldId id="605" r:id="rId18"/>
    <p:sldId id="634" r:id="rId19"/>
    <p:sldId id="661" r:id="rId20"/>
    <p:sldId id="670" r:id="rId21"/>
    <p:sldId id="635" r:id="rId22"/>
    <p:sldId id="650" r:id="rId23"/>
    <p:sldId id="615" r:id="rId24"/>
    <p:sldId id="622" r:id="rId25"/>
  </p:sldIdLst>
  <p:sldSz cx="12188825" cy="6858000"/>
  <p:notesSz cx="7315200" cy="123444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59">
          <p15:clr>
            <a:srgbClr val="A4A3A4"/>
          </p15:clr>
        </p15:guide>
        <p15:guide id="2" orient="horz" pos="1012">
          <p15:clr>
            <a:srgbClr val="A4A3A4"/>
          </p15:clr>
        </p15:guide>
        <p15:guide id="3" orient="horz" pos="488">
          <p15:clr>
            <a:srgbClr val="A4A3A4"/>
          </p15:clr>
        </p15:guide>
        <p15:guide id="4" pos="619">
          <p15:clr>
            <a:srgbClr val="A4A3A4"/>
          </p15:clr>
        </p15:guide>
        <p15:guide id="5" pos="32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dia Steere-Mobley" initials="NS" lastIdx="1" clrIdx="0">
    <p:extLst>
      <p:ext uri="{19B8F6BF-5375-455C-9EA6-DF929625EA0E}">
        <p15:presenceInfo xmlns:p15="http://schemas.microsoft.com/office/powerpoint/2012/main" userId="S-1-5-21-2127521184-1604012920-1887927527-23518817" providerId="AD"/>
      </p:ext>
    </p:extLst>
  </p:cmAuthor>
  <p:cmAuthor id="2" name="Lauren Bissett" initials="LB" lastIdx="1" clrIdx="1">
    <p:extLst>
      <p:ext uri="{19B8F6BF-5375-455C-9EA6-DF929625EA0E}">
        <p15:presenceInfo xmlns:p15="http://schemas.microsoft.com/office/powerpoint/2012/main" userId="S-1-5-21-2127521184-1604012920-1887927527-63103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D2D2D2"/>
    <a:srgbClr val="2F2F2F"/>
    <a:srgbClr val="7F7F7F"/>
    <a:srgbClr val="D9D9D9"/>
    <a:srgbClr val="EEEEF0"/>
    <a:srgbClr val="D5D5D5"/>
    <a:srgbClr val="0000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8" autoAdjust="0"/>
    <p:restoredTop sz="62960" autoAdjust="0"/>
  </p:normalViewPr>
  <p:slideViewPr>
    <p:cSldViewPr snapToGrid="0" snapToObjects="1">
      <p:cViewPr varScale="1">
        <p:scale>
          <a:sx n="75" d="100"/>
          <a:sy n="75" d="100"/>
        </p:scale>
        <p:origin x="64" y="684"/>
      </p:cViewPr>
      <p:guideLst>
        <p:guide orient="horz" pos="3759"/>
        <p:guide orient="horz" pos="1012"/>
        <p:guide orient="horz" pos="488"/>
        <p:guide pos="619"/>
        <p:guide pos="32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52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19" cy="617220"/>
          </a:xfrm>
          <a:prstGeom prst="rect">
            <a:avLst/>
          </a:prstGeom>
        </p:spPr>
        <p:txBody>
          <a:bodyPr vert="horz" lIns="109572" tIns="54787" rIns="109572" bIns="54787" rtlCol="0"/>
          <a:lstStyle>
            <a:lvl1pPr algn="l">
              <a:defRPr sz="1500"/>
            </a:lvl1pPr>
          </a:lstStyle>
          <a:p>
            <a:endParaRPr lang="en-US"/>
          </a:p>
        </p:txBody>
      </p:sp>
      <p:sp>
        <p:nvSpPr>
          <p:cNvPr id="3" name="Date Placeholder 2"/>
          <p:cNvSpPr>
            <a:spLocks noGrp="1"/>
          </p:cNvSpPr>
          <p:nvPr>
            <p:ph type="dt" idx="1"/>
          </p:nvPr>
        </p:nvSpPr>
        <p:spPr>
          <a:xfrm>
            <a:off x="4143588" y="2"/>
            <a:ext cx="3169919" cy="617220"/>
          </a:xfrm>
          <a:prstGeom prst="rect">
            <a:avLst/>
          </a:prstGeom>
        </p:spPr>
        <p:txBody>
          <a:bodyPr vert="horz" lIns="109572" tIns="54787" rIns="109572" bIns="54787" rtlCol="0"/>
          <a:lstStyle>
            <a:lvl1pPr algn="r">
              <a:defRPr sz="1500"/>
            </a:lvl1pPr>
          </a:lstStyle>
          <a:p>
            <a:fld id="{EC21B7B2-6D1C-406E-AEF9-95F8A76399C2}" type="datetimeFigureOut">
              <a:rPr lang="en-US" smtClean="0"/>
              <a:t>2/28/2018</a:t>
            </a:fld>
            <a:endParaRPr lang="en-US"/>
          </a:p>
        </p:txBody>
      </p:sp>
      <p:sp>
        <p:nvSpPr>
          <p:cNvPr id="4" name="Slide Image Placeholder 3"/>
          <p:cNvSpPr>
            <a:spLocks noGrp="1" noRot="1" noChangeAspect="1"/>
          </p:cNvSpPr>
          <p:nvPr>
            <p:ph type="sldImg" idx="2"/>
          </p:nvPr>
        </p:nvSpPr>
        <p:spPr>
          <a:xfrm>
            <a:off x="-455613" y="927100"/>
            <a:ext cx="8226426" cy="4629150"/>
          </a:xfrm>
          <a:prstGeom prst="rect">
            <a:avLst/>
          </a:prstGeom>
          <a:noFill/>
          <a:ln w="12700">
            <a:solidFill>
              <a:prstClr val="black"/>
            </a:solidFill>
          </a:ln>
        </p:spPr>
        <p:txBody>
          <a:bodyPr vert="horz" lIns="109572" tIns="54787" rIns="109572" bIns="54787" rtlCol="0" anchor="ctr"/>
          <a:lstStyle/>
          <a:p>
            <a:endParaRPr lang="en-US"/>
          </a:p>
        </p:txBody>
      </p:sp>
      <p:sp>
        <p:nvSpPr>
          <p:cNvPr id="5" name="Notes Placeholder 4"/>
          <p:cNvSpPr>
            <a:spLocks noGrp="1"/>
          </p:cNvSpPr>
          <p:nvPr>
            <p:ph type="body" sz="quarter" idx="3"/>
          </p:nvPr>
        </p:nvSpPr>
        <p:spPr>
          <a:xfrm>
            <a:off x="731522" y="5863590"/>
            <a:ext cx="5852160" cy="5554979"/>
          </a:xfrm>
          <a:prstGeom prst="rect">
            <a:avLst/>
          </a:prstGeom>
        </p:spPr>
        <p:txBody>
          <a:bodyPr vert="horz" lIns="109572" tIns="54787" rIns="109572" bIns="547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725038"/>
            <a:ext cx="3169919" cy="617220"/>
          </a:xfrm>
          <a:prstGeom prst="rect">
            <a:avLst/>
          </a:prstGeom>
        </p:spPr>
        <p:txBody>
          <a:bodyPr vert="horz" lIns="109572" tIns="54787" rIns="109572" bIns="54787" rtlCol="0" anchor="b"/>
          <a:lstStyle>
            <a:lvl1pPr algn="l">
              <a:defRPr sz="1500"/>
            </a:lvl1pPr>
          </a:lstStyle>
          <a:p>
            <a:endParaRPr lang="en-US"/>
          </a:p>
        </p:txBody>
      </p:sp>
      <p:sp>
        <p:nvSpPr>
          <p:cNvPr id="7" name="Slide Number Placeholder 6"/>
          <p:cNvSpPr>
            <a:spLocks noGrp="1"/>
          </p:cNvSpPr>
          <p:nvPr>
            <p:ph type="sldNum" sz="quarter" idx="5"/>
          </p:nvPr>
        </p:nvSpPr>
        <p:spPr>
          <a:xfrm>
            <a:off x="4143588" y="11725038"/>
            <a:ext cx="3169919" cy="617220"/>
          </a:xfrm>
          <a:prstGeom prst="rect">
            <a:avLst/>
          </a:prstGeom>
        </p:spPr>
        <p:txBody>
          <a:bodyPr vert="horz" lIns="109572" tIns="54787" rIns="109572" bIns="54787" rtlCol="0" anchor="b"/>
          <a:lstStyle>
            <a:lvl1pPr algn="r">
              <a:defRPr sz="15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eveloper.microsoft.com/en-us/windows/mixed-reality/spatial_sound" TargetMode="External"/><Relationship Id="rId3" Type="http://schemas.openxmlformats.org/officeDocument/2006/relationships/hyperlink" Target="https://developer.microsoft.com/en-us/windows/mixed-reality/hologram" TargetMode="External"/><Relationship Id="rId7" Type="http://schemas.openxmlformats.org/officeDocument/2006/relationships/hyperlink" Target="https://developer.microsoft.com/en-us/windows/mixed-reality/voice_inpu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eveloper.microsoft.com/en-us/windows/mixed-reality/gestures" TargetMode="External"/><Relationship Id="rId11" Type="http://schemas.openxmlformats.org/officeDocument/2006/relationships/hyperlink" Target="https://developer.microsoft.com/en-us/windows/mixed-reality/hololens_shell_overview" TargetMode="External"/><Relationship Id="rId5" Type="http://schemas.openxmlformats.org/officeDocument/2006/relationships/hyperlink" Target="https://developer.microsoft.com/en-us/windows/mixed-reality/gaze" TargetMode="External"/><Relationship Id="rId10" Type="http://schemas.openxmlformats.org/officeDocument/2006/relationships/hyperlink" Target="https://developer.microsoft.com/en-us/windows/mixed-reality/rendering" TargetMode="External"/><Relationship Id="rId4" Type="http://schemas.openxmlformats.org/officeDocument/2006/relationships/hyperlink" Target="https://developer.microsoft.com/en-us/windows/mixed-reality/coordinate_systems" TargetMode="External"/><Relationship Id="rId9" Type="http://schemas.openxmlformats.org/officeDocument/2006/relationships/hyperlink" Target="https://developer.microsoft.com/en-us/windows/mixed-reality/spatial_mapping"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rPr>
              <a:t>Please call out that you are not part of the product teams in Redmond</a:t>
            </a:r>
          </a:p>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1</a:t>
            </a:fld>
            <a:endParaRPr lang="en-US"/>
          </a:p>
        </p:txBody>
      </p:sp>
    </p:spTree>
    <p:extLst>
      <p:ext uri="{BB962C8B-B14F-4D97-AF65-F5344CB8AC3E}">
        <p14:creationId xmlns:p14="http://schemas.microsoft.com/office/powerpoint/2010/main" val="1266491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sz="1200" baseline="0" dirty="0"/>
              <a:t>Creation and design – the ability to see and manipulate 3D designs in real time, in a real world setting, at true size and scale. </a:t>
            </a:r>
          </a:p>
          <a:p>
            <a:pPr marL="174708" indent="-174708">
              <a:buFont typeface="Arial" panose="020B0604020202020204" pitchFamily="34" charset="0"/>
              <a:buChar char="•"/>
            </a:pPr>
            <a:r>
              <a:rPr lang="en-US" sz="1200" baseline="0" dirty="0"/>
              <a:t>Assembly and manufacturing – the ability to synthesize complex data sets and provide visual displays that aid in navigation and operations. </a:t>
            </a:r>
          </a:p>
          <a:p>
            <a:pPr marL="174708" indent="-174708" defTabSz="931774">
              <a:buFont typeface="Arial" panose="020B0604020202020204" pitchFamily="34" charset="0"/>
              <a:buChar char="•"/>
              <a:defRPr/>
            </a:pPr>
            <a:r>
              <a:rPr lang="en-US" sz="1200" baseline="0" dirty="0"/>
              <a:t>Training and development – the ability to explain complex scenarios visually, with movement and in three dimensions.</a:t>
            </a:r>
          </a:p>
          <a:p>
            <a:pPr marL="174708" indent="-174708" defTabSz="931774">
              <a:buFont typeface="Arial" panose="020B0604020202020204" pitchFamily="34" charset="0"/>
              <a:buChar char="•"/>
              <a:defRPr/>
            </a:pPr>
            <a:r>
              <a:rPr lang="en-US" sz="1200" baseline="0" dirty="0"/>
              <a:t>Communication and understanding –  the ability to provide remote expert assistance. Seeing through the eyes of a remote user and provide annotations that appear as holographic content through HoloLens. </a:t>
            </a:r>
          </a:p>
          <a:p>
            <a:pPr marL="174708" indent="-174708">
              <a:buFont typeface="Arial" panose="020B0604020202020204" pitchFamily="34" charset="0"/>
              <a:buChar char="•"/>
            </a:pPr>
            <a:r>
              <a:rPr lang="en-US" sz="1200" baseline="0" dirty="0"/>
              <a:t>Entertainment and engagement – the ability to experience entertainment content in more personal and immersive ways.</a:t>
            </a:r>
            <a:endParaRPr lang="en-US" b="1" dirty="0">
              <a:solidFill>
                <a:schemeClr val="tx2"/>
              </a:solidFill>
              <a:latin typeface="Segoe UI Light" panose="020B0502040204020203" pitchFamily="34" charset="0"/>
              <a:cs typeface="Segoe UI Light" panose="020B0502040204020203" pitchFamily="34" charset="0"/>
            </a:endParaRP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chemeClr val="tx2"/>
              </a:solidFill>
              <a:latin typeface="Segoe UI Light" panose="020B0502040204020203" pitchFamily="34" charset="0"/>
              <a:cs typeface="Segoe UI Light" panose="020B0502040204020203" pitchFamily="34" charset="0"/>
            </a:endParaRPr>
          </a:p>
          <a:p>
            <a:pPr marL="171450" indent="-171450" defTabSz="931774">
              <a:buFont typeface="Arial" panose="020B0604020202020204" pitchFamily="34" charset="0"/>
              <a:buChar char="•"/>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931774">
              <a:defRPr/>
            </a:pPr>
            <a:fld id="{142B36A6-BE97-485C-A818-BEDE6E26B8C9}" type="slidenum">
              <a:rPr lang="en-US">
                <a:solidFill>
                  <a:prstClr val="black"/>
                </a:solidFill>
                <a:latin typeface="Calibri" panose="020F0502020204030204"/>
              </a:rPr>
              <a:pPr defTabSz="931774">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239436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Freedom</a:t>
            </a:r>
            <a:r>
              <a:rPr lang="en-US" b="1" baseline="0" dirty="0"/>
              <a:t> of movement</a:t>
            </a:r>
            <a:r>
              <a:rPr lang="en-US" baseline="0" dirty="0"/>
              <a:t>: </a:t>
            </a:r>
            <a:r>
              <a:rPr lang="en-US" sz="1200" dirty="0">
                <a:solidFill>
                  <a:schemeClr val="bg1"/>
                </a:solidFill>
              </a:rPr>
              <a:t>Experience virtual reality in any room of your house. Experience complete freedom with 6DOF tracking.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Effortless</a:t>
            </a:r>
            <a:r>
              <a:rPr lang="en-US" sz="1200" b="1" baseline="0" dirty="0">
                <a:solidFill>
                  <a:schemeClr val="bg1"/>
                </a:solidFill>
              </a:rPr>
              <a:t> Setup</a:t>
            </a:r>
            <a:r>
              <a:rPr lang="en-US" sz="1200" baseline="0" dirty="0">
                <a:solidFill>
                  <a:schemeClr val="bg1"/>
                </a:solidFill>
              </a:rPr>
              <a:t>: </a:t>
            </a:r>
            <a:r>
              <a:rPr lang="en-US" dirty="0"/>
              <a:t>Works right out of the box, no need to drill holes or setup extraneous hardware. Windows does all the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Single,</a:t>
            </a:r>
            <a:r>
              <a:rPr lang="en-US" sz="1200" b="1" baseline="0" dirty="0">
                <a:solidFill>
                  <a:schemeClr val="bg1"/>
                </a:solidFill>
              </a:rPr>
              <a:t> Consistent User Interface</a:t>
            </a:r>
            <a:r>
              <a:rPr lang="en-US" sz="1200" baseline="0" dirty="0">
                <a:solidFill>
                  <a:schemeClr val="bg1"/>
                </a:solidFill>
              </a:rPr>
              <a:t>: </a:t>
            </a:r>
            <a:r>
              <a:rPr lang="en-US" sz="1200" dirty="0">
                <a:solidFill>
                  <a:schemeClr val="bg1"/>
                </a:solidFill>
              </a:rPr>
              <a:t>Windows provides a consistent interface across varied Mixed Reality devices.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One SDK for many devices</a:t>
            </a:r>
            <a:r>
              <a:rPr lang="en-US" sz="1200" dirty="0">
                <a:solidFill>
                  <a:schemeClr val="bg1"/>
                </a:solidFill>
              </a:rPr>
              <a:t>:</a:t>
            </a:r>
            <a:r>
              <a:rPr lang="en-US" sz="1200" baseline="0" dirty="0">
                <a:solidFill>
                  <a:schemeClr val="bg1"/>
                </a:solidFill>
              </a:rPr>
              <a:t> </a:t>
            </a:r>
            <a:r>
              <a:rPr lang="en-US" dirty="0"/>
              <a:t>Build apps using the familiar Windows development tools you already know and love, and have them run across multiple HMDs.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More consumer choice</a:t>
            </a:r>
            <a:r>
              <a:rPr lang="en-US" dirty="0"/>
              <a:t>: With HoloLens and  multiple OEM partners, Windows Mixed Reality is available on a wide range of devices, giving the consumer more freedom.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More</a:t>
            </a:r>
            <a:r>
              <a:rPr lang="en-US" b="1" baseline="0" dirty="0"/>
              <a:t> sales channels</a:t>
            </a:r>
            <a:r>
              <a:rPr lang="en-US" baseline="0" dirty="0"/>
              <a:t>: </a:t>
            </a:r>
            <a:r>
              <a:rPr lang="en-US" dirty="0"/>
              <a:t>Monetize and promote your app from day one in the Windows Store, merchandising in a Store optimized for VR and holographic apps.</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More customers</a:t>
            </a:r>
            <a:r>
              <a:rPr lang="en-US" baseline="0" dirty="0"/>
              <a:t>: </a:t>
            </a:r>
            <a:r>
              <a:rPr lang="en-US" dirty="0"/>
              <a:t>By targeting a larger variety of PC specs, Windows Mixed Reality opens the door to reach more consumers than ever before.</a:t>
            </a:r>
          </a:p>
        </p:txBody>
      </p:sp>
      <p:sp>
        <p:nvSpPr>
          <p:cNvPr id="4" name="Slide Number Placeholder 3"/>
          <p:cNvSpPr>
            <a:spLocks noGrp="1"/>
          </p:cNvSpPr>
          <p:nvPr>
            <p:ph type="sldNum" sz="quarter" idx="10"/>
          </p:nvPr>
        </p:nvSpPr>
        <p:spPr/>
        <p:txBody>
          <a:bodyPr/>
          <a:lstStyle/>
          <a:p>
            <a:fld id="{FC68CCEB-9B74-4B06-A035-26CD3C1A745F}" type="slidenum">
              <a:rPr lang="en-US" smtClean="0"/>
              <a:t>11</a:t>
            </a:fld>
            <a:endParaRPr lang="en-US"/>
          </a:p>
        </p:txBody>
      </p:sp>
    </p:spTree>
    <p:extLst>
      <p:ext uri="{BB962C8B-B14F-4D97-AF65-F5344CB8AC3E}">
        <p14:creationId xmlns:p14="http://schemas.microsoft.com/office/powerpoint/2010/main" val="425989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HoloLens and the upcoming mixed reality headsets both share the same Universal Windows Platform for building apps, an app built for HoloLens can also run as an immersive experience on mixed reality headsets powered by the Windows 10 Creators Update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build apps that take advantage of the spectrum of Windows Mixed Reality headsets, from the see-through lenses and spatial mapping of HoloLens, to occluded headsets from Acer, ASUS, Dell, HP, Lenovo, and 3Glasses. And these new headsets will start in the $300 range, so your mixed reality app can reach more users than ever before.</a:t>
            </a:r>
          </a:p>
        </p:txBody>
      </p:sp>
      <p:sp>
        <p:nvSpPr>
          <p:cNvPr id="4" name="Slide Number Placeholder 3"/>
          <p:cNvSpPr>
            <a:spLocks noGrp="1"/>
          </p:cNvSpPr>
          <p:nvPr>
            <p:ph type="sldNum" sz="quarter" idx="10"/>
          </p:nvPr>
        </p:nvSpPr>
        <p:spPr/>
        <p:txBody>
          <a:bodyPr/>
          <a:lstStyle/>
          <a:p>
            <a:fld id="{FC68CCEB-9B74-4B06-A035-26CD3C1A745F}" type="slidenum">
              <a:rPr lang="en-US" smtClean="0"/>
              <a:t>12</a:t>
            </a:fld>
            <a:endParaRPr lang="en-US"/>
          </a:p>
        </p:txBody>
      </p:sp>
    </p:spTree>
    <p:extLst>
      <p:ext uri="{BB962C8B-B14F-4D97-AF65-F5344CB8AC3E}">
        <p14:creationId xmlns:p14="http://schemas.microsoft.com/office/powerpoint/2010/main" val="3666815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13</a:t>
            </a:fld>
            <a:endParaRPr lang="en-US"/>
          </a:p>
        </p:txBody>
      </p:sp>
    </p:spTree>
    <p:extLst>
      <p:ext uri="{BB962C8B-B14F-4D97-AF65-F5344CB8AC3E}">
        <p14:creationId xmlns:p14="http://schemas.microsoft.com/office/powerpoint/2010/main" val="504084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Pre-read</a:t>
            </a:r>
            <a:r>
              <a:rPr lang="en-US" b="1" u="sng" baseline="0" dirty="0"/>
              <a:t> for speaker: https://developer.microsoft.com/en-us/windows/mixed-reality/gaze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Pre-read for speaker: https://developer.microsoft.com/en-us/windows/</a:t>
            </a:r>
            <a:r>
              <a:rPr lang="en-US" b="1" u="sng" baseline="0" dirty="0"/>
              <a:t>mixed-reality</a:t>
            </a:r>
            <a:r>
              <a:rPr lang="en-US" b="1" u="sng" dirty="0"/>
              <a:t>/gestures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Pre-read for speaker: https://developer.microsoft.com/en-us/windows/</a:t>
            </a:r>
            <a:r>
              <a:rPr lang="en-US" b="1" u="sng" baseline="0" dirty="0"/>
              <a:t>mixed-reality</a:t>
            </a:r>
            <a:r>
              <a:rPr lang="en-US" b="1" u="sng" dirty="0"/>
              <a:t>/voice_input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FF0000"/>
                </a:solidFill>
              </a:rPr>
              <a:t>Pre-read for speaker: https://developer.microsoft.com/en-us/windows/</a:t>
            </a:r>
            <a:r>
              <a:rPr lang="en-US" b="1" u="sng" baseline="0" dirty="0"/>
              <a:t>mixed-reality</a:t>
            </a:r>
            <a:r>
              <a:rPr lang="en-US" b="1" u="sng" dirty="0">
                <a:solidFill>
                  <a:srgbClr val="FF0000"/>
                </a:solidFill>
              </a:rPr>
              <a:t>/spatial_mapping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FF0000"/>
                </a:solidFill>
              </a:rPr>
              <a:t>Pre-read for speaker: https://developer.microsoft.com/en-us/windows/</a:t>
            </a:r>
            <a:r>
              <a:rPr lang="en-US" b="1" u="sng" baseline="0" dirty="0"/>
              <a:t>mixed-reality</a:t>
            </a:r>
            <a:r>
              <a:rPr lang="en-US" b="1" u="sng" dirty="0">
                <a:solidFill>
                  <a:srgbClr val="FF0000"/>
                </a:solidFill>
              </a:rPr>
              <a:t>/spatial_sound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Pre-read for speaker: https://developer.microsoft.com/en-us/windows/</a:t>
            </a:r>
            <a:r>
              <a:rPr lang="en-US" b="1" u="sng" baseline="0" dirty="0"/>
              <a:t>mixed-reality</a:t>
            </a:r>
            <a:r>
              <a:rPr lang="en-US" b="1" u="sng" dirty="0"/>
              <a:t>/coordinate_systems</a:t>
            </a:r>
          </a:p>
        </p:txBody>
      </p:sp>
      <p:sp>
        <p:nvSpPr>
          <p:cNvPr id="4" name="Slide Number Placeholder 3"/>
          <p:cNvSpPr>
            <a:spLocks noGrp="1"/>
          </p:cNvSpPr>
          <p:nvPr>
            <p:ph type="sldNum" sz="quarter" idx="10"/>
          </p:nvPr>
        </p:nvSpPr>
        <p:spPr/>
        <p:txBody>
          <a:bodyPr/>
          <a:lstStyle/>
          <a:p>
            <a:fld id="{FC68CCEB-9B74-4B06-A035-26CD3C1A745F}" type="slidenum">
              <a:rPr lang="en-US" smtClean="0"/>
              <a:t>14</a:t>
            </a:fld>
            <a:endParaRPr lang="en-US"/>
          </a:p>
        </p:txBody>
      </p:sp>
    </p:spTree>
    <p:extLst>
      <p:ext uri="{BB962C8B-B14F-4D97-AF65-F5344CB8AC3E}">
        <p14:creationId xmlns:p14="http://schemas.microsoft.com/office/powerpoint/2010/main" val="2074130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To make </a:t>
            </a:r>
            <a:r>
              <a:rPr lang="en-US" sz="1200" u="sng" kern="1200" dirty="0">
                <a:solidFill>
                  <a:schemeClr val="tx1"/>
                </a:solidFill>
                <a:effectLst/>
                <a:latin typeface="Segoe UI" panose="020B0502040204020203" pitchFamily="34" charset="0"/>
                <a:ea typeface="+mn-ea"/>
                <a:cs typeface="+mn-cs"/>
                <a:hlinkClick r:id="rId3"/>
              </a:rPr>
              <a:t>holograms</a:t>
            </a:r>
            <a:r>
              <a:rPr lang="en-US" sz="1200" kern="1200" dirty="0">
                <a:solidFill>
                  <a:schemeClr val="tx1"/>
                </a:solidFill>
                <a:effectLst/>
                <a:latin typeface="Segoe UI" panose="020B0502040204020203" pitchFamily="34" charset="0"/>
                <a:ea typeface="+mn-ea"/>
                <a:cs typeface="+mn-cs"/>
              </a:rPr>
              <a:t> possible, Windows exposes an entirely new set of features to developers. There are six fundamental building blocks for mixed reality holographic apps:</a:t>
            </a:r>
          </a:p>
          <a:p>
            <a:pPr lvl="0"/>
            <a:r>
              <a:rPr lang="en-US" sz="1200" u="sng" kern="1200" dirty="0">
                <a:solidFill>
                  <a:schemeClr val="tx1"/>
                </a:solidFill>
                <a:effectLst/>
                <a:latin typeface="Segoe UI" panose="020B0502040204020203" pitchFamily="34" charset="0"/>
                <a:ea typeface="+mn-ea"/>
                <a:cs typeface="+mn-cs"/>
                <a:hlinkClick r:id="rId4"/>
              </a:rPr>
              <a:t>World coordinates</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5"/>
              </a:rPr>
              <a:t>Gaze input</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6"/>
              </a:rPr>
              <a:t>Gesture input</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7"/>
              </a:rPr>
              <a:t>Voice input</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8"/>
              </a:rPr>
              <a:t>Spatial sound</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9"/>
              </a:rPr>
              <a:t>Spatial mapping</a:t>
            </a:r>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Interaction with HoloLens has been designed around gaze, gesture and voice. This is sometimes referred to as </a:t>
            </a:r>
            <a:r>
              <a:rPr lang="en-US" sz="1200" i="1" kern="1200" dirty="0">
                <a:solidFill>
                  <a:schemeClr val="tx1"/>
                </a:solidFill>
                <a:effectLst/>
                <a:latin typeface="Segoe UI" panose="020B0502040204020203" pitchFamily="34" charset="0"/>
                <a:ea typeface="+mn-ea"/>
                <a:cs typeface="+mn-cs"/>
              </a:rPr>
              <a:t>GGV</a:t>
            </a:r>
            <a:r>
              <a:rPr lang="en-US" sz="1200" kern="1200" dirty="0">
                <a:solidFill>
                  <a:schemeClr val="tx1"/>
                </a:solidFill>
                <a:effectLst/>
                <a:latin typeface="Segoe UI" panose="020B0502040204020203" pitchFamily="34" charset="0"/>
                <a:ea typeface="+mn-ea"/>
                <a:cs typeface="+mn-cs"/>
              </a:rPr>
              <a:t>. The environmental understanding features like coordinates, spatial sound and spatial mapping provide the ability for holograms to interact with both the user and the world around them.</a:t>
            </a:r>
          </a:p>
          <a:p>
            <a:r>
              <a:rPr lang="en-US" sz="1200" kern="1200" dirty="0">
                <a:solidFill>
                  <a:schemeClr val="tx1"/>
                </a:solidFill>
                <a:effectLst/>
                <a:latin typeface="Segoe UI" panose="020B0502040204020203" pitchFamily="34" charset="0"/>
                <a:ea typeface="+mn-ea"/>
                <a:cs typeface="+mn-cs"/>
              </a:rPr>
              <a:t>Holograms are made of light and sound, which depends on </a:t>
            </a:r>
            <a:r>
              <a:rPr lang="en-US" sz="1200" u="sng" kern="1200" dirty="0">
                <a:solidFill>
                  <a:schemeClr val="tx1"/>
                </a:solidFill>
                <a:effectLst/>
                <a:latin typeface="Segoe UI" panose="020B0502040204020203" pitchFamily="34" charset="0"/>
                <a:ea typeface="+mn-ea"/>
                <a:cs typeface="+mn-cs"/>
                <a:hlinkClick r:id="rId10"/>
              </a:rPr>
              <a:t>rendering</a:t>
            </a:r>
            <a:r>
              <a:rPr lang="en-US" sz="1200" kern="1200" dirty="0">
                <a:solidFill>
                  <a:schemeClr val="tx1"/>
                </a:solidFill>
                <a:effectLst/>
                <a:latin typeface="Segoe UI" panose="020B0502040204020203" pitchFamily="34" charset="0"/>
                <a:ea typeface="+mn-ea"/>
                <a:cs typeface="+mn-cs"/>
              </a:rPr>
              <a:t>. Understanding the experience of placement and persistence, as demonstrated in the </a:t>
            </a:r>
            <a:r>
              <a:rPr lang="en-US" sz="1200" u="sng" kern="1200" dirty="0">
                <a:solidFill>
                  <a:schemeClr val="tx1"/>
                </a:solidFill>
                <a:effectLst/>
                <a:latin typeface="Segoe UI" panose="020B0502040204020203" pitchFamily="34" charset="0"/>
                <a:ea typeface="+mn-ea"/>
                <a:cs typeface="+mn-cs"/>
                <a:hlinkClick r:id="rId11"/>
              </a:rPr>
              <a:t>HoloLens shell</a:t>
            </a:r>
            <a:r>
              <a:rPr lang="en-US" sz="1200" kern="1200" dirty="0">
                <a:solidFill>
                  <a:schemeClr val="tx1"/>
                </a:solidFill>
                <a:effectLst/>
                <a:latin typeface="Segoe UI" panose="020B0502040204020203" pitchFamily="34" charset="0"/>
                <a:ea typeface="+mn-ea"/>
                <a:cs typeface="+mn-cs"/>
              </a:rPr>
              <a:t> is a great way ground yourself in the user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8CCEB-9B74-4B06-A035-26CD3C1A74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065281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68CCEB-9B74-4B06-A035-26CD3C1A745F}" type="slidenum">
              <a:rPr lang="en-US" smtClean="0"/>
              <a:t>16</a:t>
            </a:fld>
            <a:endParaRPr lang="en-US"/>
          </a:p>
        </p:txBody>
      </p:sp>
    </p:spTree>
    <p:extLst>
      <p:ext uri="{BB962C8B-B14F-4D97-AF65-F5344CB8AC3E}">
        <p14:creationId xmlns:p14="http://schemas.microsoft.com/office/powerpoint/2010/main" val="671255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MPCbdesk@microsoft.com</a:t>
            </a:r>
            <a:r>
              <a:rPr lang="en-US" baseline="0" dirty="0"/>
              <a:t> &gt; business desk</a:t>
            </a:r>
          </a:p>
          <a:p>
            <a:r>
              <a:rPr lang="en-US" baseline="0" dirty="0"/>
              <a:t>MPCSales@microsoft.com &gt; sales team</a:t>
            </a:r>
          </a:p>
        </p:txBody>
      </p:sp>
      <p:sp>
        <p:nvSpPr>
          <p:cNvPr id="4" name="Slide Number Placeholder 3"/>
          <p:cNvSpPr>
            <a:spLocks noGrp="1"/>
          </p:cNvSpPr>
          <p:nvPr>
            <p:ph type="sldNum" sz="quarter" idx="10"/>
          </p:nvPr>
        </p:nvSpPr>
        <p:spPr/>
        <p:txBody>
          <a:bodyPr/>
          <a:lstStyle/>
          <a:p>
            <a:fld id="{FC68CCEB-9B74-4B06-A035-26CD3C1A745F}" type="slidenum">
              <a:rPr lang="en-US" smtClean="0"/>
              <a:t>17</a:t>
            </a:fld>
            <a:endParaRPr lang="en-US"/>
          </a:p>
        </p:txBody>
      </p:sp>
    </p:spTree>
    <p:extLst>
      <p:ext uri="{BB962C8B-B14F-4D97-AF65-F5344CB8AC3E}">
        <p14:creationId xmlns:p14="http://schemas.microsoft.com/office/powerpoint/2010/main" val="2778152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68CCEB-9B74-4B06-A035-26CD3C1A745F}" type="slidenum">
              <a:rPr lang="en-US" smtClean="0"/>
              <a:t>18</a:t>
            </a:fld>
            <a:endParaRPr lang="en-US"/>
          </a:p>
        </p:txBody>
      </p:sp>
    </p:spTree>
    <p:extLst>
      <p:ext uri="{BB962C8B-B14F-4D97-AF65-F5344CB8AC3E}">
        <p14:creationId xmlns:p14="http://schemas.microsoft.com/office/powerpoint/2010/main" val="1500938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68CCEB-9B74-4B06-A035-26CD3C1A745F}" type="slidenum">
              <a:rPr lang="en-US" smtClean="0"/>
              <a:t>19</a:t>
            </a:fld>
            <a:endParaRPr lang="en-US"/>
          </a:p>
        </p:txBody>
      </p:sp>
    </p:spTree>
    <p:extLst>
      <p:ext uri="{BB962C8B-B14F-4D97-AF65-F5344CB8AC3E}">
        <p14:creationId xmlns:p14="http://schemas.microsoft.com/office/powerpoint/2010/main" val="4048961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8CCEB-9B74-4B06-A035-26CD3C1A74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548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keep it simple we have two universes today: one that is based on atoms and the laws of physics and another that is based on bits and digital logic.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universes have their corresponding realities: a physical reality and a digital reality.</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1515231-27F5-4756-BA31-A833970F1B6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1286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thanks to Windows</a:t>
            </a:r>
            <a:r>
              <a:rPr lang="en-US" sz="1200" kern="1200" baseline="0" dirty="0">
                <a:solidFill>
                  <a:schemeClr val="tx1"/>
                </a:solidFill>
                <a:effectLst/>
                <a:latin typeface="+mn-lt"/>
                <a:ea typeface="+mn-ea"/>
                <a:cs typeface="+mn-cs"/>
              </a:rPr>
              <a:t> 10</a:t>
            </a:r>
            <a:r>
              <a:rPr lang="en-US" sz="1200" kern="1200" dirty="0">
                <a:solidFill>
                  <a:schemeClr val="tx1"/>
                </a:solidFill>
                <a:effectLst/>
                <a:latin typeface="+mn-lt"/>
                <a:ea typeface="+mn-ea"/>
                <a:cs typeface="+mn-cs"/>
              </a:rPr>
              <a:t> and its capability to understand you and your world, we can blend these realities: the digital into the physical the physical into the digital and create what we call Mixed Reality.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May 2016 we announced that Mixed Reality is coming to Window PCs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Windows Mixed Reality technology combined with the power of the PC with the latest Virtual Reality innovation will enable new Mixed Reality experiences that are simply not possible on any other platform.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will enable the most complete offering across the widest range of Head Mounted Displays ranging from fully immersive virtual reality to fully untethered holographic computing.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1515231-27F5-4756-BA31-A833970F1B6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569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define the</a:t>
            </a:r>
            <a:r>
              <a:rPr lang="en-US" baseline="0" dirty="0"/>
              <a:t> Mixed Reality S</a:t>
            </a:r>
            <a:r>
              <a:rPr lang="en-US" dirty="0"/>
              <a:t>pectrum.</a:t>
            </a:r>
            <a:r>
              <a:rPr lang="en-US" baseline="0" dirty="0"/>
              <a:t> &lt;click&gt;</a:t>
            </a:r>
          </a:p>
          <a:p>
            <a:r>
              <a:rPr lang="en-US" baseline="0" dirty="0"/>
              <a:t>On the left hand side</a:t>
            </a:r>
          </a:p>
          <a:p>
            <a:r>
              <a:rPr lang="en-US" baseline="0" dirty="0"/>
              <a:t>we have the &lt;click&gt; physical reality in which we, humans, exist.</a:t>
            </a:r>
          </a:p>
          <a:p>
            <a:r>
              <a:rPr lang="en-US" baseline="0" dirty="0"/>
              <a:t>Then, on the right hand side we have the corresponding &lt;click&gt; digital reality.</a:t>
            </a:r>
          </a:p>
          <a:p>
            <a:r>
              <a:rPr lang="en-US" baseline="0" dirty="0"/>
              <a:t>Let’s say we are in the physical reality on the left, if we start to bring something from the digital, like a digital representation of a person, place, or thing, and mix it into the physical &lt;click&gt;</a:t>
            </a:r>
          </a:p>
          <a:p>
            <a:r>
              <a:rPr lang="en-US" baseline="0" dirty="0"/>
              <a:t>Or, let’s say we are in the digital reality on the right, if we start to bring something from the physical, like a real physical person, place, or thing, and mix it into the digital &lt;click&gt;</a:t>
            </a:r>
          </a:p>
          <a:p>
            <a:r>
              <a:rPr lang="en-US" baseline="0" dirty="0"/>
              <a:t>Then &lt;click&gt;, anything in between is mixed reality.</a:t>
            </a:r>
          </a:p>
          <a:p>
            <a:r>
              <a:rPr lang="en-US" baseline="0" dirty="0"/>
              <a:t>Most &lt;click&gt; AR and &lt;click&gt; VR offerings today represent a very small part of this spectrum.  They are, however, subsets of the superset, which is mixed reality more broadly.</a:t>
            </a:r>
          </a:p>
          <a:p>
            <a:r>
              <a:rPr lang="en-US" baseline="0" dirty="0"/>
              <a:t>Windows Mixed Reality &lt;click&gt; requires that the computer is capable of perception, or environment awareness, and can be represented by any mix of physical (real), or digital representations of people, places, or things.</a:t>
            </a:r>
          </a:p>
          <a:p>
            <a:r>
              <a:rPr lang="en-US" baseline="0" dirty="0"/>
              <a:t>There are two main types of devices that deliver Windows Mixed Reality experiences.</a:t>
            </a:r>
          </a:p>
          <a:p>
            <a:r>
              <a:rPr lang="en-US" baseline="0" dirty="0"/>
              <a:t>The first, &lt;click&gt; are holographic devices with see-through lenses, like Microsoft HoloLens.</a:t>
            </a:r>
          </a:p>
          <a:p>
            <a:r>
              <a:rPr lang="en-US" baseline="0" dirty="0"/>
              <a:t>The second, &lt;click&gt; are immersive devices with opaque, non see-through displays.</a:t>
            </a:r>
          </a:p>
          <a:p>
            <a:r>
              <a:rPr lang="en-US" baseline="0" dirty="0"/>
              <a:t>Both of these device types offer Windows Mixed Reality experiences that exist on the spectrum between the physical and digital realities.</a:t>
            </a:r>
          </a:p>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5</a:t>
            </a:fld>
            <a:endParaRPr lang="en-US"/>
          </a:p>
        </p:txBody>
      </p:sp>
    </p:spTree>
    <p:extLst>
      <p:ext uri="{BB962C8B-B14F-4D97-AF65-F5344CB8AC3E}">
        <p14:creationId xmlns:p14="http://schemas.microsoft.com/office/powerpoint/2010/main" val="48212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the magic behind the experiences available across our OEM and HoloLens devices. It’s the </a:t>
            </a:r>
            <a:r>
              <a:rPr lang="en-US" sz="1200" i="1" kern="1200" dirty="0">
                <a:solidFill>
                  <a:schemeClr val="tx1"/>
                </a:solidFill>
                <a:effectLst/>
                <a:latin typeface="+mn-lt"/>
                <a:ea typeface="+mn-ea"/>
                <a:cs typeface="+mn-cs"/>
              </a:rPr>
              <a:t>platform</a:t>
            </a:r>
            <a:r>
              <a:rPr lang="en-US" sz="1200" kern="1200" baseline="0" dirty="0">
                <a:solidFill>
                  <a:schemeClr val="tx1"/>
                </a:solidFill>
                <a:effectLst/>
                <a:latin typeface="+mn-lt"/>
                <a:ea typeface="+mn-ea"/>
                <a:cs typeface="+mn-cs"/>
              </a:rPr>
              <a:t> that allows for rich user experiences that merge our real world and our digital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(FTE note: similar to Windows Hello – we could imagine Windows Mixed Reality running across a variety of mobile or desktop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Mixed Reality is the future of computing and Windows makes jumping in easier than ever before</a:t>
            </a: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2"/>
                </a:solidFill>
                <a:latin typeface="Segoe UI Light" panose="020B0502040204020203" pitchFamily="34" charset="0"/>
                <a:cs typeface="Segoe UI Light" panose="020B0502040204020203" pitchFamily="34" charset="0"/>
              </a:rPr>
              <a:t>Head-Mounted Display Hardware: </a:t>
            </a:r>
            <a:r>
              <a:rPr lang="en-US" sz="12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Microsoft HoloLens is the first mixed reality device to track user movement across six degrees of freedom</a:t>
            </a: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2"/>
                </a:solidFill>
                <a:latin typeface="Segoe UI Light" panose="020B0502040204020203" pitchFamily="34" charset="0"/>
                <a:cs typeface="Segoe UI Light" panose="020B0502040204020203" pitchFamily="34" charset="0"/>
              </a:rPr>
              <a:t>User Experience: </a:t>
            </a:r>
            <a:r>
              <a:rPr lang="en-US" sz="12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Windows 10 is the first operating system designed to operate the way people do</a:t>
            </a: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2"/>
                </a:solidFill>
                <a:latin typeface="Segoe UI Light" panose="020B0502040204020203" pitchFamily="34" charset="0"/>
                <a:cs typeface="Segoe UI Light" panose="020B0502040204020203" pitchFamily="34" charset="0"/>
              </a:rPr>
              <a:t>Consumer Applications: </a:t>
            </a:r>
            <a:r>
              <a:rPr lang="en-US" sz="12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The world’s largest catalog of apps grows with new franchise titles and experiences on Xbox and Windows</a:t>
            </a: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2"/>
                </a:solidFill>
                <a:latin typeface="Segoe UI Light" panose="020B0502040204020203" pitchFamily="34" charset="0"/>
                <a:cs typeface="Segoe UI Light" panose="020B0502040204020203" pitchFamily="34" charset="0"/>
              </a:rPr>
              <a:t>Commercial Applications: </a:t>
            </a:r>
            <a:r>
              <a:rPr lang="en-US" sz="12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 brand new platform for global institutions and government to transform the way we work and achieve more</a:t>
            </a: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2"/>
                </a:solidFill>
                <a:latin typeface="Segoe UI Light" panose="020B0502040204020203" pitchFamily="34" charset="0"/>
                <a:cs typeface="Segoe UI Light" panose="020B0502040204020203" pitchFamily="34" charset="0"/>
              </a:rPr>
              <a:t>3D Images and 360 Video: </a:t>
            </a:r>
            <a:r>
              <a:rPr lang="en-US" sz="12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Windows 10 is the world’s leading platform for beautiful image capture and viewing in three dimensions</a:t>
            </a:r>
            <a:endParaRPr lang="en-US" b="1" dirty="0">
              <a:solidFill>
                <a:schemeClr val="tx2"/>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C68CCEB-9B74-4B06-A035-26CD3C1A745F}" type="slidenum">
              <a:rPr lang="en-US" smtClean="0"/>
              <a:t>6</a:t>
            </a:fld>
            <a:endParaRPr lang="en-US"/>
          </a:p>
        </p:txBody>
      </p:sp>
    </p:spTree>
    <p:extLst>
      <p:ext uri="{BB962C8B-B14F-4D97-AF65-F5344CB8AC3E}">
        <p14:creationId xmlns:p14="http://schemas.microsoft.com/office/powerpoint/2010/main" val="241436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C68CCEB-9B74-4B06-A035-26CD3C1A745F}" type="slidenum">
              <a:rPr lang="en-US" smtClean="0"/>
              <a:t>7</a:t>
            </a:fld>
            <a:endParaRPr lang="en-US"/>
          </a:p>
        </p:txBody>
      </p:sp>
    </p:spTree>
    <p:extLst>
      <p:ext uri="{BB962C8B-B14F-4D97-AF65-F5344CB8AC3E}">
        <p14:creationId xmlns:p14="http://schemas.microsoft.com/office/powerpoint/2010/main" val="90458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C68CCEB-9B74-4B06-A035-26CD3C1A745F}" type="slidenum">
              <a:rPr lang="en-US" smtClean="0"/>
              <a:t>8</a:t>
            </a:fld>
            <a:endParaRPr lang="en-US"/>
          </a:p>
        </p:txBody>
      </p:sp>
    </p:spTree>
    <p:extLst>
      <p:ext uri="{BB962C8B-B14F-4D97-AF65-F5344CB8AC3E}">
        <p14:creationId xmlns:p14="http://schemas.microsoft.com/office/powerpoint/2010/main" val="59818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Release your apps from flat screens with Windows Mixed Reality. Create fully untethered experiences on HoloLens, the world’s first self-contained, holographic computer. Or add new dimensions to PC applications every time a user plugs in a Windows Mixed Reality headset. From fully immersive VR games, to highly powerful enterprise solutions, Windows Mixed Reality gives you the flexibility to create experiences that enable and excite.</a:t>
            </a:r>
          </a:p>
          <a:p>
            <a:pPr marL="171450" indent="-171450" defTabSz="931774">
              <a:buFont typeface="Arial" panose="020B0604020202020204" pitchFamily="34" charset="0"/>
              <a:buChar char="•"/>
              <a:defRPr/>
            </a:pPr>
            <a:r>
              <a:rPr lang="en-US" sz="1200" kern="1200" dirty="0">
                <a:solidFill>
                  <a:schemeClr val="tx1"/>
                </a:solidFill>
                <a:effectLst/>
                <a:latin typeface="+mn-lt"/>
                <a:ea typeface="+mn-ea"/>
                <a:cs typeface="+mn-cs"/>
              </a:rPr>
              <a:t>Join Microsoft in bringing mixed reality to the mainstream. We’re partnering with leading hardware makers on a wide range of affordable Windows Mixed Reality headsets, starting at $299, that pair with Windows Mixed Reality-ready PCs, starting at $499. We’ve simplified user setup with inside-out tracking technology, eliminating room size requirements and the need for external sensors.  Users can navigate their virtual environments with familiar inputs, while business customers can feel more secure knowing it’s all build on Windows 10. </a:t>
            </a: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path to developing mixed reality software may be shorter than you think.  With an app model, tools. and UX common to all Windows devices, development skills can be applied to PCs, HoloLens, Xbox and experiences on Windows Mixed Reality headsets. With Windows Mixed Reality headsets starting at $299, learning and prototyping is less expensive than in other PC-headset ecosystems.  </a:t>
            </a:r>
          </a:p>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9</a:t>
            </a:fld>
            <a:endParaRPr lang="en-US"/>
          </a:p>
        </p:txBody>
      </p:sp>
    </p:spTree>
    <p:extLst>
      <p:ext uri="{BB962C8B-B14F-4D97-AF65-F5344CB8AC3E}">
        <p14:creationId xmlns:p14="http://schemas.microsoft.com/office/powerpoint/2010/main" val="315153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oLens_Img_Side_Title_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9704" y="2266715"/>
            <a:ext cx="2216976" cy="1470025"/>
          </a:xfrm>
        </p:spPr>
        <p:txBody>
          <a:bodyPr anchor="b"/>
          <a:lstStyle>
            <a:lvl1pPr algn="l">
              <a:defRPr sz="3200" baseline="0">
                <a:solidFill>
                  <a:schemeClr val="bg1">
                    <a:alpha val="99000"/>
                  </a:schemeClr>
                </a:solidFill>
              </a:defRPr>
            </a:lvl1pPr>
          </a:lstStyle>
          <a:p>
            <a:endParaRPr lang="en-US" dirty="0"/>
          </a:p>
        </p:txBody>
      </p:sp>
      <p:sp>
        <p:nvSpPr>
          <p:cNvPr id="3" name="Subtitle 2"/>
          <p:cNvSpPr>
            <a:spLocks noGrp="1"/>
          </p:cNvSpPr>
          <p:nvPr>
            <p:ph type="subTitle" idx="1"/>
          </p:nvPr>
        </p:nvSpPr>
        <p:spPr>
          <a:xfrm>
            <a:off x="429704" y="3664145"/>
            <a:ext cx="2216976"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chemeClr val="accent3">
                    <a:alpha val="99000"/>
                  </a:schemeClr>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6428" r="23480"/>
          <a:stretch/>
        </p:blipFill>
        <p:spPr>
          <a:xfrm>
            <a:off x="3073400" y="0"/>
            <a:ext cx="9115425" cy="6858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9704" y="6201662"/>
            <a:ext cx="1176528" cy="237744"/>
          </a:xfrm>
          <a:prstGeom prst="rect">
            <a:avLst/>
          </a:prstGeom>
        </p:spPr>
      </p:pic>
    </p:spTree>
    <p:extLst>
      <p:ext uri="{BB962C8B-B14F-4D97-AF65-F5344CB8AC3E}">
        <p14:creationId xmlns:p14="http://schemas.microsoft.com/office/powerpoint/2010/main" val="28299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accent1"/>
        </a:solid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3676650" y="3013502"/>
            <a:ext cx="4835524" cy="777240"/>
          </a:xfrm>
          <a:prstGeom prst="rect">
            <a:avLst/>
          </a:prstGeom>
          <a:ln w="19050">
            <a:solidFill>
              <a:schemeClr val="bg1"/>
            </a:solidFill>
          </a:ln>
        </p:spPr>
        <p:txBody>
          <a:bodyPr tIns="73152"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r>
              <a:rPr lang="en-US" dirty="0"/>
              <a:t>CONFIDENTIAL</a:t>
            </a:r>
          </a:p>
        </p:txBody>
      </p:sp>
    </p:spTree>
    <p:extLst>
      <p:ext uri="{BB962C8B-B14F-4D97-AF65-F5344CB8AC3E}">
        <p14:creationId xmlns:p14="http://schemas.microsoft.com/office/powerpoint/2010/main" val="23149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_1">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7" y="1"/>
            <a:ext cx="12188952" cy="640080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18072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_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92"/>
            <a:ext cx="12188952" cy="6399908"/>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315106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_3">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92"/>
            <a:ext cx="12188952" cy="6399908"/>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69925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loLens_Img_Side_Title_1">
    <p:bg>
      <p:bgPr>
        <a:solidFill>
          <a:schemeClr val="tx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58624" y="892"/>
            <a:ext cx="8130327" cy="6857108"/>
          </a:xfrm>
          <a:prstGeom prst="rect">
            <a:avLst/>
          </a:prstGeom>
        </p:spPr>
      </p:pic>
      <p:sp>
        <p:nvSpPr>
          <p:cNvPr id="2" name="Title 1"/>
          <p:cNvSpPr>
            <a:spLocks noGrp="1"/>
          </p:cNvSpPr>
          <p:nvPr>
            <p:ph type="ctrTitle" hasCustomPrompt="1"/>
          </p:nvPr>
        </p:nvSpPr>
        <p:spPr>
          <a:xfrm>
            <a:off x="429704" y="2266715"/>
            <a:ext cx="3628921"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9704" y="3664145"/>
            <a:ext cx="3628921"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Text Placeholder 11"/>
          <p:cNvSpPr>
            <a:spLocks noGrp="1"/>
          </p:cNvSpPr>
          <p:nvPr>
            <p:ph type="body" sz="quarter" idx="10"/>
          </p:nvPr>
        </p:nvSpPr>
        <p:spPr>
          <a:xfrm>
            <a:off x="429704" y="4221765"/>
            <a:ext cx="3628921"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195587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oloLens_Img_Side_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9704" y="2266715"/>
            <a:ext cx="3628921"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9704" y="3664145"/>
            <a:ext cx="3628921"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Text Placeholder 11"/>
          <p:cNvSpPr>
            <a:spLocks noGrp="1"/>
          </p:cNvSpPr>
          <p:nvPr>
            <p:ph type="body" sz="quarter" idx="10"/>
          </p:nvPr>
        </p:nvSpPr>
        <p:spPr>
          <a:xfrm>
            <a:off x="429704" y="4221765"/>
            <a:ext cx="3628921"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t="-13"/>
          <a:stretch/>
        </p:blipFill>
        <p:spPr>
          <a:xfrm>
            <a:off x="4058625" y="0"/>
            <a:ext cx="8130200" cy="6857999"/>
          </a:xfrm>
          <a:prstGeom prst="rect">
            <a:avLst/>
          </a:prstGeom>
        </p:spPr>
      </p:pic>
    </p:spTree>
    <p:extLst>
      <p:ext uri="{BB962C8B-B14F-4D97-AF65-F5344CB8AC3E}">
        <p14:creationId xmlns:p14="http://schemas.microsoft.com/office/powerpoint/2010/main" val="196248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oloLens_Img_Side_Title_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10871" y="380905"/>
            <a:ext cx="6857999" cy="6097906"/>
          </a:xfrm>
          <a:prstGeom prst="rect">
            <a:avLst/>
          </a:prstGeom>
        </p:spPr>
      </p:pic>
      <p:sp>
        <p:nvSpPr>
          <p:cNvPr id="2" name="Title 1"/>
          <p:cNvSpPr>
            <a:spLocks noGrp="1"/>
          </p:cNvSpPr>
          <p:nvPr>
            <p:ph type="ctrTitle" hasCustomPrompt="1"/>
          </p:nvPr>
        </p:nvSpPr>
        <p:spPr>
          <a:xfrm>
            <a:off x="429704" y="2266715"/>
            <a:ext cx="5486400"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9704"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Text Placeholder 11"/>
          <p:cNvSpPr>
            <a:spLocks noGrp="1"/>
          </p:cNvSpPr>
          <p:nvPr>
            <p:ph type="body" sz="quarter" idx="10"/>
          </p:nvPr>
        </p:nvSpPr>
        <p:spPr>
          <a:xfrm>
            <a:off x="429704" y="4221765"/>
            <a:ext cx="5486400"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295700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oloLens_Img_Side_Title_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14240" b="-14240"/>
          <a:stretch/>
        </p:blipFill>
        <p:spPr>
          <a:xfrm>
            <a:off x="6090920" y="1907"/>
            <a:ext cx="6097906" cy="6858000"/>
          </a:xfrm>
          <a:prstGeom prst="rect">
            <a:avLst/>
          </a:prstGeom>
          <a:solidFill>
            <a:schemeClr val="bg1"/>
          </a:solidFill>
        </p:spPr>
      </p:pic>
      <p:sp>
        <p:nvSpPr>
          <p:cNvPr id="2" name="Title 1"/>
          <p:cNvSpPr>
            <a:spLocks noGrp="1"/>
          </p:cNvSpPr>
          <p:nvPr>
            <p:ph type="ctrTitle" hasCustomPrompt="1"/>
          </p:nvPr>
        </p:nvSpPr>
        <p:spPr>
          <a:xfrm>
            <a:off x="429704" y="2266715"/>
            <a:ext cx="5486400"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9704"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Text Placeholder 11"/>
          <p:cNvSpPr>
            <a:spLocks noGrp="1"/>
          </p:cNvSpPr>
          <p:nvPr>
            <p:ph type="body" sz="quarter" idx="10"/>
          </p:nvPr>
        </p:nvSpPr>
        <p:spPr>
          <a:xfrm>
            <a:off x="429704" y="4221765"/>
            <a:ext cx="5486400"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398739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9704" y="2981762"/>
            <a:ext cx="7003155" cy="1362075"/>
          </a:xfrm>
        </p:spPr>
        <p:txBody>
          <a:bodyPr anchor="t"/>
          <a:lstStyle>
            <a:lvl1pPr algn="l">
              <a:defRPr sz="4800" b="0" cap="none" baseline="0">
                <a:solidFill>
                  <a:schemeClr val="bg1">
                    <a:alpha val="99000"/>
                  </a:schemeClr>
                </a:solidFill>
              </a:defRPr>
            </a:lvl1pPr>
          </a:lstStyle>
          <a:p>
            <a:r>
              <a:rPr lang="en-US" dirty="0"/>
              <a:t>Click to edit Master title style</a:t>
            </a:r>
          </a:p>
        </p:txBody>
      </p:sp>
      <p:sp>
        <p:nvSpPr>
          <p:cNvPr id="3" name="Text Placeholder 2"/>
          <p:cNvSpPr>
            <a:spLocks noGrp="1"/>
          </p:cNvSpPr>
          <p:nvPr>
            <p:ph type="body" idx="1"/>
          </p:nvPr>
        </p:nvSpPr>
        <p:spPr>
          <a:xfrm>
            <a:off x="429704" y="1481574"/>
            <a:ext cx="7019632" cy="1500187"/>
          </a:xfrm>
        </p:spPr>
        <p:txBody>
          <a:bodyPr anchor="b"/>
          <a:lstStyle>
            <a:lvl1pPr marL="0" indent="0">
              <a:buNone/>
              <a:defRPr sz="2000">
                <a:solidFill>
                  <a:schemeClr val="bg1">
                    <a:alpha val="99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12956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oloLens_No_Img_Side_Divider_50/50">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2"/>
            <a:ext cx="6094413" cy="68580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Title 1"/>
          <p:cNvSpPr>
            <a:spLocks noGrp="1"/>
          </p:cNvSpPr>
          <p:nvPr>
            <p:ph type="ctrTitle" hasCustomPrompt="1"/>
          </p:nvPr>
        </p:nvSpPr>
        <p:spPr>
          <a:xfrm>
            <a:off x="429704" y="2266715"/>
            <a:ext cx="5486400"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12" name="Subtitle 2"/>
          <p:cNvSpPr>
            <a:spLocks noGrp="1"/>
          </p:cNvSpPr>
          <p:nvPr>
            <p:ph type="subTitle" idx="1"/>
          </p:nvPr>
        </p:nvSpPr>
        <p:spPr>
          <a:xfrm>
            <a:off x="429704"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 Placeholder 11"/>
          <p:cNvSpPr>
            <a:spLocks noGrp="1"/>
          </p:cNvSpPr>
          <p:nvPr>
            <p:ph type="body" sz="quarter" idx="10"/>
          </p:nvPr>
        </p:nvSpPr>
        <p:spPr>
          <a:xfrm>
            <a:off x="429704" y="4221765"/>
            <a:ext cx="5486400"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21577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9704" y="2981762"/>
            <a:ext cx="7003155" cy="1362075"/>
          </a:xfrm>
        </p:spPr>
        <p:txBody>
          <a:bodyPr anchor="t"/>
          <a:lstStyle>
            <a:lvl1pPr algn="l">
              <a:defRPr sz="3200" b="0" cap="none" baseline="0">
                <a:solidFill>
                  <a:schemeClr val="bg1">
                    <a:alpha val="99000"/>
                  </a:schemeClr>
                </a:solidFill>
              </a:defRPr>
            </a:lvl1pPr>
          </a:lstStyle>
          <a:p>
            <a:r>
              <a:rPr lang="en-US" dirty="0"/>
              <a:t>Click to edit Master title style</a:t>
            </a:r>
          </a:p>
        </p:txBody>
      </p:sp>
      <p:sp>
        <p:nvSpPr>
          <p:cNvPr id="3" name="Text Placeholder 2"/>
          <p:cNvSpPr>
            <a:spLocks noGrp="1"/>
          </p:cNvSpPr>
          <p:nvPr>
            <p:ph type="body" idx="1"/>
          </p:nvPr>
        </p:nvSpPr>
        <p:spPr>
          <a:xfrm>
            <a:off x="429704" y="1481574"/>
            <a:ext cx="7019632" cy="1500187"/>
          </a:xfrm>
        </p:spPr>
        <p:txBody>
          <a:bodyPr anchor="b"/>
          <a:lstStyle>
            <a:lvl1pPr marL="0" indent="0">
              <a:buNone/>
              <a:defRPr sz="1400">
                <a:solidFill>
                  <a:schemeClr val="bg1">
                    <a:alpha val="99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5329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_Logo">
    <p:spTree>
      <p:nvGrpSpPr>
        <p:cNvPr id="1" name=""/>
        <p:cNvGrpSpPr/>
        <p:nvPr/>
      </p:nvGrpSpPr>
      <p:grpSpPr>
        <a:xfrm>
          <a:off x="0" y="0"/>
          <a:ext cx="0" cy="0"/>
          <a:chOff x="0" y="0"/>
          <a:chExt cx="0" cy="0"/>
        </a:xfrm>
      </p:grpSpPr>
      <p:sp>
        <p:nvSpPr>
          <p:cNvPr id="9" name="Rectangle 8"/>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9704" y="393192"/>
            <a:ext cx="11146536" cy="557784"/>
          </a:xfrm>
        </p:spPr>
        <p:txBody>
          <a:bodyPr/>
          <a:lstStyle/>
          <a:p>
            <a:r>
              <a:rPr lang="en-US" dirty="0"/>
              <a:t>Click to edit Master title style</a:t>
            </a:r>
          </a:p>
        </p:txBody>
      </p:sp>
      <p:sp>
        <p:nvSpPr>
          <p:cNvPr id="10" name="Content Placeholder 2"/>
          <p:cNvSpPr>
            <a:spLocks noGrp="1"/>
          </p:cNvSpPr>
          <p:nvPr>
            <p:ph idx="1"/>
          </p:nvPr>
        </p:nvSpPr>
        <p:spPr>
          <a:xfrm>
            <a:off x="429704" y="1188720"/>
            <a:ext cx="11146536" cy="5029200"/>
          </a:xfrm>
        </p:spPr>
        <p:txBody>
          <a:bodyPr/>
          <a:lstStyle>
            <a:lvl1pPr>
              <a:defRPr>
                <a:solidFill>
                  <a:schemeClr val="tx1">
                    <a:lumMod val="65000"/>
                    <a:lumOff val="35000"/>
                    <a:alpha val="99000"/>
                  </a:schemeClr>
                </a:solidFill>
              </a:defRPr>
            </a:lvl1pPr>
            <a:lvl2pPr>
              <a:defRPr>
                <a:solidFill>
                  <a:schemeClr val="tx1">
                    <a:lumMod val="65000"/>
                    <a:lumOff val="35000"/>
                    <a:alpha val="99000"/>
                  </a:schemeClr>
                </a:solidFill>
              </a:defRPr>
            </a:lvl2pPr>
            <a:lvl3pPr>
              <a:defRPr>
                <a:solidFill>
                  <a:schemeClr val="tx1">
                    <a:lumMod val="65000"/>
                    <a:lumOff val="35000"/>
                    <a:alpha val="99000"/>
                  </a:schemeClr>
                </a:solidFill>
              </a:defRPr>
            </a:lvl3pPr>
            <a:lvl4pPr>
              <a:defRPr>
                <a:solidFill>
                  <a:schemeClr val="tx1">
                    <a:lumMod val="65000"/>
                    <a:lumOff val="35000"/>
                    <a:alpha val="99000"/>
                  </a:schemeClr>
                </a:solidFill>
              </a:defRPr>
            </a:lvl4pPr>
            <a:lvl5pPr>
              <a:defRPr>
                <a:solidFill>
                  <a:schemeClr val="tx1">
                    <a:lumMod val="65000"/>
                    <a:lumOff val="35000"/>
                    <a:alpha val="99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83488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_Logo">
    <p:spTree>
      <p:nvGrpSpPr>
        <p:cNvPr id="1" name=""/>
        <p:cNvGrpSpPr/>
        <p:nvPr/>
      </p:nvGrpSpPr>
      <p:grpSpPr>
        <a:xfrm>
          <a:off x="0" y="0"/>
          <a:ext cx="0" cy="0"/>
          <a:chOff x="0" y="0"/>
          <a:chExt cx="0" cy="0"/>
        </a:xfrm>
      </p:grpSpPr>
      <p:sp>
        <p:nvSpPr>
          <p:cNvPr id="12" name="Rectangle 11"/>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3" name="Content Placeholder 2"/>
          <p:cNvSpPr>
            <a:spLocks noGrp="1"/>
          </p:cNvSpPr>
          <p:nvPr>
            <p:ph idx="1"/>
          </p:nvPr>
        </p:nvSpPr>
        <p:spPr>
          <a:xfrm>
            <a:off x="429704" y="1581665"/>
            <a:ext cx="11146536" cy="4636255"/>
          </a:xfrm>
        </p:spPr>
        <p:txBody>
          <a:bodyPr/>
          <a:lstStyle>
            <a:lvl1pPr>
              <a:defRPr>
                <a:solidFill>
                  <a:schemeClr val="tx1">
                    <a:lumMod val="65000"/>
                    <a:lumOff val="35000"/>
                    <a:alpha val="99000"/>
                  </a:schemeClr>
                </a:solidFill>
              </a:defRPr>
            </a:lvl1pPr>
            <a:lvl2pPr>
              <a:defRPr>
                <a:solidFill>
                  <a:schemeClr val="tx1">
                    <a:lumMod val="65000"/>
                    <a:lumOff val="35000"/>
                    <a:alpha val="99000"/>
                  </a:schemeClr>
                </a:solidFill>
              </a:defRPr>
            </a:lvl2pPr>
            <a:lvl3pPr>
              <a:defRPr>
                <a:solidFill>
                  <a:schemeClr val="tx1">
                    <a:lumMod val="65000"/>
                    <a:lumOff val="35000"/>
                    <a:alpha val="99000"/>
                  </a:schemeClr>
                </a:solidFill>
              </a:defRPr>
            </a:lvl3pPr>
            <a:lvl4pPr>
              <a:defRPr>
                <a:solidFill>
                  <a:schemeClr val="tx1">
                    <a:lumMod val="65000"/>
                    <a:lumOff val="35000"/>
                    <a:alpha val="99000"/>
                  </a:schemeClr>
                </a:solidFill>
              </a:defRPr>
            </a:lvl4pPr>
            <a:lvl5pPr>
              <a:defRPr>
                <a:solidFill>
                  <a:schemeClr val="tx1">
                    <a:lumMod val="65000"/>
                    <a:lumOff val="35000"/>
                    <a:alpha val="99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429705" y="972622"/>
            <a:ext cx="11146536" cy="377825"/>
          </a:xfrm>
        </p:spPr>
        <p:txBody>
          <a:bodyPr>
            <a:noAutofit/>
          </a:bodyPr>
          <a:lstStyle>
            <a:lvl1pPr marL="0" indent="0">
              <a:buNone/>
              <a:defRPr sz="1800">
                <a:solidFill>
                  <a:schemeClr val="accent1">
                    <a:alpha val="99000"/>
                  </a:schemeClr>
                </a:solidFill>
              </a:defRPr>
            </a:lvl1pPr>
            <a:lvl2pPr marL="230187" indent="0">
              <a:buNone/>
              <a:defRPr/>
            </a:lvl2pPr>
            <a:lvl3pPr marL="403225" indent="0">
              <a:buNone/>
              <a:defRPr/>
            </a:lvl3pPr>
            <a:lvl4pPr marL="568325" indent="0">
              <a:buNone/>
              <a:defRPr/>
            </a:lvl4pPr>
            <a:lvl5pPr marL="741362" indent="0">
              <a:buNone/>
              <a:defRPr/>
            </a:lvl5pPr>
          </a:lstStyle>
          <a:p>
            <a:pPr lvl="0"/>
            <a:r>
              <a:rPr lang="en-US" dirty="0"/>
              <a:t>Click to add Subtitle</a:t>
            </a:r>
          </a:p>
        </p:txBody>
      </p:sp>
      <p:sp>
        <p:nvSpPr>
          <p:cNvPr id="10" name="TextBox 9"/>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407372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_Logo">
    <p:spTree>
      <p:nvGrpSpPr>
        <p:cNvPr id="1" name=""/>
        <p:cNvGrpSpPr/>
        <p:nvPr/>
      </p:nvGrpSpPr>
      <p:grpSpPr>
        <a:xfrm>
          <a:off x="0" y="0"/>
          <a:ext cx="0" cy="0"/>
          <a:chOff x="0" y="0"/>
          <a:chExt cx="0" cy="0"/>
        </a:xfrm>
      </p:grpSpPr>
      <p:sp>
        <p:nvSpPr>
          <p:cNvPr id="11" name="Rectangle 10"/>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3" name="Content Placeholder 2"/>
          <p:cNvSpPr>
            <a:spLocks noGrp="1"/>
          </p:cNvSpPr>
          <p:nvPr>
            <p:ph sz="half" idx="1"/>
          </p:nvPr>
        </p:nvSpPr>
        <p:spPr>
          <a:xfrm>
            <a:off x="429705" y="1188719"/>
            <a:ext cx="5486400" cy="5029200"/>
          </a:xfrm>
        </p:spPr>
        <p:txBody>
          <a:bodyPr>
            <a:noAutofit/>
          </a:bodyPr>
          <a:lstStyle>
            <a:lvl1pPr>
              <a:defRPr sz="2400">
                <a:solidFill>
                  <a:schemeClr val="tx1">
                    <a:lumMod val="65000"/>
                    <a:lumOff val="35000"/>
                    <a:alpha val="99000"/>
                  </a:schemeClr>
                </a:solidFill>
              </a:defRPr>
            </a:lvl1pPr>
            <a:lvl2pPr>
              <a:defRPr sz="1800">
                <a:solidFill>
                  <a:schemeClr val="tx1">
                    <a:lumMod val="65000"/>
                    <a:lumOff val="35000"/>
                    <a:alpha val="99000"/>
                  </a:schemeClr>
                </a:solidFill>
              </a:defRPr>
            </a:lvl2pPr>
            <a:lvl3pPr>
              <a:defRPr sz="1600">
                <a:solidFill>
                  <a:schemeClr val="tx1">
                    <a:lumMod val="65000"/>
                    <a:lumOff val="35000"/>
                    <a:alpha val="99000"/>
                  </a:schemeClr>
                </a:solidFill>
              </a:defRPr>
            </a:lvl3pPr>
            <a:lvl4pPr>
              <a:defRPr sz="1400">
                <a:solidFill>
                  <a:schemeClr val="tx1">
                    <a:lumMod val="65000"/>
                    <a:lumOff val="35000"/>
                    <a:alpha val="99000"/>
                  </a:schemeClr>
                </a:solidFill>
              </a:defRPr>
            </a:lvl4pPr>
            <a:lvl5pPr>
              <a:defRPr sz="1400">
                <a:solidFill>
                  <a:schemeClr val="tx1">
                    <a:lumMod val="65000"/>
                    <a:lumOff val="35000"/>
                    <a:alpha val="99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89841" y="1188719"/>
            <a:ext cx="5486400" cy="5029200"/>
          </a:xfrm>
        </p:spPr>
        <p:txBody>
          <a:bodyPr>
            <a:noAutofit/>
          </a:bodyPr>
          <a:lstStyle>
            <a:lvl1pPr>
              <a:defRPr sz="2400">
                <a:solidFill>
                  <a:schemeClr val="tx1">
                    <a:lumMod val="65000"/>
                    <a:lumOff val="35000"/>
                    <a:alpha val="99000"/>
                  </a:schemeClr>
                </a:solidFill>
              </a:defRPr>
            </a:lvl1pPr>
            <a:lvl2pPr>
              <a:defRPr sz="1800">
                <a:solidFill>
                  <a:schemeClr val="tx1">
                    <a:lumMod val="65000"/>
                    <a:lumOff val="35000"/>
                    <a:alpha val="99000"/>
                  </a:schemeClr>
                </a:solidFill>
              </a:defRPr>
            </a:lvl2pPr>
            <a:lvl3pPr>
              <a:defRPr sz="1600">
                <a:solidFill>
                  <a:schemeClr val="tx1">
                    <a:lumMod val="65000"/>
                    <a:lumOff val="35000"/>
                    <a:alpha val="99000"/>
                  </a:schemeClr>
                </a:solidFill>
              </a:defRPr>
            </a:lvl3pPr>
            <a:lvl4pPr>
              <a:defRPr sz="1400">
                <a:solidFill>
                  <a:schemeClr val="tx1">
                    <a:lumMod val="65000"/>
                    <a:lumOff val="35000"/>
                    <a:alpha val="99000"/>
                  </a:schemeClr>
                </a:solidFill>
              </a:defRPr>
            </a:lvl4pPr>
            <a:lvl5pPr>
              <a:defRPr sz="1400">
                <a:solidFill>
                  <a:schemeClr val="tx1">
                    <a:lumMod val="65000"/>
                    <a:lumOff val="35000"/>
                    <a:alpha val="99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94299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_Logo">
    <p:spTree>
      <p:nvGrpSpPr>
        <p:cNvPr id="1" name=""/>
        <p:cNvGrpSpPr/>
        <p:nvPr/>
      </p:nvGrpSpPr>
      <p:grpSpPr>
        <a:xfrm>
          <a:off x="0" y="0"/>
          <a:ext cx="0" cy="0"/>
          <a:chOff x="0" y="0"/>
          <a:chExt cx="0" cy="0"/>
        </a:xfrm>
      </p:grpSpPr>
      <p:sp>
        <p:nvSpPr>
          <p:cNvPr id="9" name="Rectangle 8"/>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7" name="TextBox 6"/>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41641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7" name="TextBox 6"/>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spTree>
    <p:extLst>
      <p:ext uri="{BB962C8B-B14F-4D97-AF65-F5344CB8AC3E}">
        <p14:creationId xmlns:p14="http://schemas.microsoft.com/office/powerpoint/2010/main" val="401081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8" name="Rectangle 7"/>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8631" y="3113532"/>
            <a:ext cx="2951563" cy="630936"/>
          </a:xfrm>
          <a:prstGeom prst="rect">
            <a:avLst/>
          </a:prstGeom>
        </p:spPr>
      </p:pic>
      <p:sp>
        <p:nvSpPr>
          <p:cNvPr id="5" name="Text Box 3"/>
          <p:cNvSpPr txBox="1">
            <a:spLocks noChangeArrowheads="1"/>
          </p:cNvSpPr>
          <p:nvPr userDrawn="1"/>
        </p:nvSpPr>
        <p:spPr bwMode="blackWhite">
          <a:xfrm>
            <a:off x="561975" y="5340316"/>
            <a:ext cx="11064874"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ctr" defTabSz="913795" eaLnBrk="0" hangingPunct="0">
              <a:spcAft>
                <a:spcPts val="800"/>
              </a:spcAft>
            </a:pPr>
            <a:r>
              <a:rPr lang="en-US" sz="900" dirty="0">
                <a:solidFill>
                  <a:schemeClr val="accent2">
                    <a:alpha val="99000"/>
                  </a:schemeClr>
                </a:solidFill>
                <a:cs typeface="Arial" charset="0"/>
              </a:rPr>
              <a:t>© 2015 Microsoft </a:t>
            </a:r>
          </a:p>
          <a:p>
            <a:pPr algn="ctr" defTabSz="913795" eaLnBrk="0" hangingPunct="0">
              <a:spcAft>
                <a:spcPts val="800"/>
              </a:spcAft>
            </a:pPr>
            <a:r>
              <a:rPr lang="en-US" sz="900" dirty="0">
                <a:solidFill>
                  <a:schemeClr val="accent2">
                    <a:alpha val="99000"/>
                  </a:schemeClr>
                </a:solidFill>
                <a:cs typeface="Arial" charset="0"/>
              </a:rPr>
              <a:t>The information herein is for informational purposes only and represents the current view of Microsoft Corporation as of the date of this presentation. Because Microsoft must respond to changing </a:t>
            </a:r>
            <a:br>
              <a:rPr lang="en-US" sz="900" dirty="0">
                <a:solidFill>
                  <a:schemeClr val="accent2">
                    <a:alpha val="99000"/>
                  </a:schemeClr>
                </a:solidFill>
                <a:cs typeface="Arial" charset="0"/>
              </a:rPr>
            </a:br>
            <a:r>
              <a:rPr lang="en-US" sz="900" dirty="0">
                <a:solidFill>
                  <a:schemeClr val="accent2">
                    <a:alpha val="99000"/>
                  </a:schemeClr>
                </a:solidFill>
                <a:cs typeface="Arial" charset="0"/>
              </a:rPr>
              <a:t>market conditions, it should not be interpreted to be a commitment on the part of Microsoft, and Microsoft cannot guarantee the accuracy of any information provided after the date of this presentation.  </a:t>
            </a:r>
          </a:p>
          <a:p>
            <a:pPr algn="ctr" defTabSz="913795" eaLnBrk="0" hangingPunct="0">
              <a:spcAft>
                <a:spcPts val="800"/>
              </a:spcAft>
            </a:pPr>
            <a:r>
              <a:rPr lang="en-US" sz="900" dirty="0">
                <a:solidFill>
                  <a:schemeClr val="accent2">
                    <a:alpha val="99000"/>
                  </a:scheme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209471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3318" y="2933633"/>
            <a:ext cx="4990120" cy="1897443"/>
          </a:xfrm>
        </p:spPr>
        <p:txBody>
          <a:bodyPr>
            <a:spAutoFit/>
          </a:bodyPr>
          <a:lstStyle>
            <a:lvl1pPr marL="0" indent="0" algn="ctr">
              <a:buNone/>
              <a:defRPr lang="en-US" sz="5863" kern="1200" spc="-200" dirty="0">
                <a:solidFill>
                  <a:srgbClr val="FFF1D1"/>
                </a:solidFill>
                <a:latin typeface="Oblik Serif Bold" pitchFamily="50" charset="0"/>
                <a:ea typeface="+mj-ea"/>
                <a:cs typeface="+mj-cs"/>
              </a:defRPr>
            </a:lvl1pPr>
          </a:lstStyle>
          <a:p>
            <a:pPr lvl="0"/>
            <a:r>
              <a:rPr lang="en-US" dirty="0"/>
              <a:t>Section Title</a:t>
            </a:r>
          </a:p>
        </p:txBody>
      </p:sp>
    </p:spTree>
    <p:extLst>
      <p:ext uri="{BB962C8B-B14F-4D97-AF65-F5344CB8AC3E}">
        <p14:creationId xmlns:p14="http://schemas.microsoft.com/office/powerpoint/2010/main" val="3204088433"/>
      </p:ext>
    </p:extLst>
  </p:cSld>
  <p:clrMapOvr>
    <a:masterClrMapping/>
  </p:clrMapOvr>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603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3"/>
            <a:ext cx="12188822" cy="6856992"/>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
        <p:nvSpPr>
          <p:cNvPr id="6" name="Rectangle 5"/>
          <p:cNvSpPr/>
          <p:nvPr userDrawn="1"/>
        </p:nvSpPr>
        <p:spPr>
          <a:xfrm>
            <a:off x="2131" y="0"/>
            <a:ext cx="12186694" cy="685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87036"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rgbClr val="737373"/>
                </a:solidFill>
                <a:latin typeface="Segoe UI Semilight" panose="020B0402040204020203" pitchFamily="34" charset="0"/>
                <a:ea typeface="+mn-ea"/>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ext Placeholder 11"/>
          <p:cNvSpPr>
            <a:spLocks noGrp="1"/>
          </p:cNvSpPr>
          <p:nvPr>
            <p:ph type="body" sz="quarter" idx="10"/>
          </p:nvPr>
        </p:nvSpPr>
        <p:spPr>
          <a:xfrm>
            <a:off x="387036" y="4221765"/>
            <a:ext cx="5486400" cy="577378"/>
          </a:xfrm>
        </p:spPr>
        <p:txBody>
          <a:bodyPr>
            <a:noAutofit/>
          </a:bodyPr>
          <a:lstStyle>
            <a:lvl1pPr marL="0" indent="0">
              <a:buNone/>
              <a:defRPr lang="en-US" sz="1400" kern="1200" dirty="0" smtClean="0">
                <a:solidFill>
                  <a:srgbClr val="737373">
                    <a:alpha val="99000"/>
                  </a:srgbClr>
                </a:solidFill>
                <a:latin typeface="Segoe UI Semilight" panose="020B0402040204020203" pitchFamily="34" charset="0"/>
                <a:ea typeface="+mn-ea"/>
                <a:cs typeface="Segoe UI Semilight" panose="020B0402040204020203" pitchFamily="34" charset="0"/>
              </a:defRPr>
            </a:lvl1pPr>
          </a:lstStyle>
          <a:p>
            <a:pPr marL="0" lvl="0" indent="0" algn="l" defTabSz="914400" rtl="0" eaLnBrk="1" latinLnBrk="0" hangingPunct="1">
              <a:spcBef>
                <a:spcPts val="0"/>
              </a:spcBef>
              <a:spcAft>
                <a:spcPts val="600"/>
              </a:spcAft>
              <a:buSzPct val="90000"/>
              <a:buFont typeface="Wingdings" pitchFamily="2" charset="2"/>
              <a:buNone/>
            </a:pPr>
            <a:r>
              <a:rPr lang="en-US"/>
              <a:t>Edit Master text styles</a:t>
            </a:r>
          </a:p>
        </p:txBody>
      </p:sp>
      <p:sp>
        <p:nvSpPr>
          <p:cNvPr id="8" name="Title 1"/>
          <p:cNvSpPr>
            <a:spLocks noGrp="1"/>
          </p:cNvSpPr>
          <p:nvPr>
            <p:ph type="ctrTitle" hasCustomPrompt="1"/>
          </p:nvPr>
        </p:nvSpPr>
        <p:spPr>
          <a:xfrm>
            <a:off x="362156" y="2266715"/>
            <a:ext cx="5486400" cy="1470025"/>
          </a:xfrm>
        </p:spPr>
        <p:txBody>
          <a:bodyPr anchor="b"/>
          <a:lstStyle>
            <a:lvl1pPr algn="l">
              <a:defRPr sz="4000" spc="0">
                <a:solidFill>
                  <a:srgbClr val="737373"/>
                </a:solidFill>
              </a:defRPr>
            </a:lvl1pPr>
          </a:lstStyle>
          <a:p>
            <a:br>
              <a:rPr lang="en-US" dirty="0"/>
            </a:br>
            <a:r>
              <a:rPr lang="en-US" dirty="0"/>
              <a:t>Master title style</a:t>
            </a:r>
          </a:p>
        </p:txBody>
      </p:sp>
    </p:spTree>
    <p:extLst>
      <p:ext uri="{BB962C8B-B14F-4D97-AF65-F5344CB8AC3E}">
        <p14:creationId xmlns:p14="http://schemas.microsoft.com/office/powerpoint/2010/main" val="2101608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2"/>
            <a:ext cx="12189720" cy="6857497"/>
          </a:xfrm>
          <a:prstGeom prst="rect">
            <a:avLst/>
          </a:prstGeom>
        </p:spPr>
      </p:pic>
      <p:sp>
        <p:nvSpPr>
          <p:cNvPr id="12" name="Subtitle 2"/>
          <p:cNvSpPr>
            <a:spLocks noGrp="1"/>
          </p:cNvSpPr>
          <p:nvPr>
            <p:ph type="subTitle" idx="1"/>
          </p:nvPr>
        </p:nvSpPr>
        <p:spPr>
          <a:xfrm>
            <a:off x="387036"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rgbClr val="737373"/>
                </a:solidFill>
                <a:latin typeface="Segoe UI Semilight" panose="020B0402040204020203" pitchFamily="34" charset="0"/>
                <a:ea typeface="+mn-ea"/>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1"/>
          <p:cNvSpPr>
            <a:spLocks noGrp="1"/>
          </p:cNvSpPr>
          <p:nvPr>
            <p:ph type="body" sz="quarter" idx="10"/>
          </p:nvPr>
        </p:nvSpPr>
        <p:spPr>
          <a:xfrm>
            <a:off x="387036" y="4221765"/>
            <a:ext cx="5486400" cy="577378"/>
          </a:xfrm>
        </p:spPr>
        <p:txBody>
          <a:bodyPr>
            <a:noAutofit/>
          </a:bodyPr>
          <a:lstStyle>
            <a:lvl1pPr marL="0" indent="0">
              <a:buNone/>
              <a:defRPr lang="en-US" sz="1400" kern="1200" dirty="0" smtClean="0">
                <a:solidFill>
                  <a:srgbClr val="737373">
                    <a:alpha val="99000"/>
                  </a:srgbClr>
                </a:solidFill>
                <a:latin typeface="Segoe UI Semilight" panose="020B0402040204020203" pitchFamily="34" charset="0"/>
                <a:ea typeface="+mn-ea"/>
                <a:cs typeface="Segoe UI Semilight" panose="020B0402040204020203" pitchFamily="34" charset="0"/>
              </a:defRPr>
            </a:lvl1pPr>
          </a:lstStyle>
          <a:p>
            <a:pPr marL="0" lvl="0" indent="0" algn="l" defTabSz="914400" rtl="0" eaLnBrk="1" latinLnBrk="0" hangingPunct="1">
              <a:spcBef>
                <a:spcPts val="0"/>
              </a:spcBef>
              <a:spcAft>
                <a:spcPts val="600"/>
              </a:spcAft>
              <a:buSzPct val="90000"/>
              <a:buFont typeface="Wingdings" pitchFamily="2" charset="2"/>
              <a:buNone/>
            </a:pPr>
            <a:r>
              <a:rPr lang="en-US"/>
              <a:t>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
        <p:nvSpPr>
          <p:cNvPr id="9" name="Title 1"/>
          <p:cNvSpPr>
            <a:spLocks noGrp="1"/>
          </p:cNvSpPr>
          <p:nvPr>
            <p:ph type="ctrTitle" hasCustomPrompt="1"/>
          </p:nvPr>
        </p:nvSpPr>
        <p:spPr>
          <a:xfrm>
            <a:off x="362156" y="2266715"/>
            <a:ext cx="5486400" cy="1470025"/>
          </a:xfrm>
        </p:spPr>
        <p:txBody>
          <a:bodyPr anchor="b"/>
          <a:lstStyle>
            <a:lvl1pPr algn="l">
              <a:defRPr sz="4000" spc="0">
                <a:solidFill>
                  <a:srgbClr val="737373"/>
                </a:solidFill>
              </a:defRPr>
            </a:lvl1pPr>
          </a:lstStyle>
          <a:p>
            <a:br>
              <a:rPr lang="en-US" dirty="0"/>
            </a:br>
            <a:r>
              <a:rPr lang="en-US" dirty="0"/>
              <a:t>Master title style</a:t>
            </a:r>
          </a:p>
        </p:txBody>
      </p:sp>
    </p:spTree>
    <p:extLst>
      <p:ext uri="{BB962C8B-B14F-4D97-AF65-F5344CB8AC3E}">
        <p14:creationId xmlns:p14="http://schemas.microsoft.com/office/powerpoint/2010/main" val="89930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Logo">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521208" y="393192"/>
            <a:ext cx="11146536" cy="557784"/>
          </a:xfrm>
          <a:prstGeom prst="rect">
            <a:avLst/>
          </a:prstGeom>
        </p:spPr>
        <p:txBody>
          <a:bodyPr vert="horz" wrap="square" lIns="0" tIns="45720" rIns="0" bIns="45720" rtlCol="0" anchor="t">
            <a:noAutofit/>
          </a:bodyPr>
          <a:lstStyle/>
          <a:p>
            <a:r>
              <a:rPr lang="en-US" dirty="0"/>
              <a:t>Click to edit Master title style</a:t>
            </a:r>
          </a:p>
        </p:txBody>
      </p:sp>
      <p:sp>
        <p:nvSpPr>
          <p:cNvPr id="13" name="Text Placeholder 2"/>
          <p:cNvSpPr>
            <a:spLocks noGrp="1"/>
          </p:cNvSpPr>
          <p:nvPr>
            <p:ph idx="1"/>
          </p:nvPr>
        </p:nvSpPr>
        <p:spPr>
          <a:xfrm>
            <a:off x="521208" y="1188720"/>
            <a:ext cx="11146536" cy="5029200"/>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rot="10800000" flipV="1">
            <a:off x="12069953" y="1"/>
            <a:ext cx="1188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4270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3"/>
            <a:ext cx="12188822" cy="6856992"/>
          </a:xfrm>
          <a:prstGeom prst="rect">
            <a:avLst/>
          </a:prstGeom>
        </p:spPr>
      </p:pic>
      <p:sp>
        <p:nvSpPr>
          <p:cNvPr id="2" name="Rectangle 1"/>
          <p:cNvSpPr/>
          <p:nvPr userDrawn="1"/>
        </p:nvSpPr>
        <p:spPr>
          <a:xfrm>
            <a:off x="2131" y="0"/>
            <a:ext cx="12186694" cy="685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p:cNvSpPr>
            <a:spLocks noGrp="1"/>
          </p:cNvSpPr>
          <p:nvPr>
            <p:ph type="subTitle" idx="1"/>
          </p:nvPr>
        </p:nvSpPr>
        <p:spPr>
          <a:xfrm>
            <a:off x="387036"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rgbClr val="737373"/>
                </a:solidFill>
                <a:latin typeface="Segoe UI Semilight" panose="020B0402040204020203" pitchFamily="34" charset="0"/>
                <a:ea typeface="+mn-ea"/>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1"/>
          <p:cNvSpPr>
            <a:spLocks noGrp="1"/>
          </p:cNvSpPr>
          <p:nvPr>
            <p:ph type="body" sz="quarter" idx="10"/>
          </p:nvPr>
        </p:nvSpPr>
        <p:spPr>
          <a:xfrm>
            <a:off x="387036" y="4221765"/>
            <a:ext cx="5486400" cy="577378"/>
          </a:xfrm>
        </p:spPr>
        <p:txBody>
          <a:bodyPr>
            <a:noAutofit/>
          </a:bodyPr>
          <a:lstStyle>
            <a:lvl1pPr marL="0" indent="0">
              <a:buNone/>
              <a:defRPr lang="en-US" sz="1400" kern="1200" dirty="0" smtClean="0">
                <a:solidFill>
                  <a:srgbClr val="737373">
                    <a:alpha val="99000"/>
                  </a:srgbClr>
                </a:solidFill>
                <a:latin typeface="Segoe UI Semilight" panose="020B0402040204020203" pitchFamily="34" charset="0"/>
                <a:ea typeface="+mn-ea"/>
                <a:cs typeface="Segoe UI Semilight" panose="020B0402040204020203" pitchFamily="34" charset="0"/>
              </a:defRPr>
            </a:lvl1pPr>
          </a:lstStyle>
          <a:p>
            <a:pPr marL="0" lvl="0" indent="0" algn="l" defTabSz="914400" rtl="0" eaLnBrk="1" latinLnBrk="0" hangingPunct="1">
              <a:spcBef>
                <a:spcPts val="0"/>
              </a:spcBef>
              <a:spcAft>
                <a:spcPts val="600"/>
              </a:spcAft>
              <a:buSzPct val="90000"/>
              <a:buFont typeface="Wingdings" pitchFamily="2" charset="2"/>
              <a:buNone/>
            </a:pPr>
            <a:r>
              <a:rPr lang="en-US"/>
              <a:t>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
        <p:nvSpPr>
          <p:cNvPr id="8" name="Title 1"/>
          <p:cNvSpPr>
            <a:spLocks noGrp="1"/>
          </p:cNvSpPr>
          <p:nvPr>
            <p:ph type="ctrTitle" hasCustomPrompt="1"/>
          </p:nvPr>
        </p:nvSpPr>
        <p:spPr>
          <a:xfrm>
            <a:off x="362156" y="2266715"/>
            <a:ext cx="5486400" cy="1470025"/>
          </a:xfrm>
        </p:spPr>
        <p:txBody>
          <a:bodyPr anchor="b"/>
          <a:lstStyle>
            <a:lvl1pPr algn="l">
              <a:defRPr sz="4000" spc="0">
                <a:solidFill>
                  <a:srgbClr val="737373"/>
                </a:solidFill>
              </a:defRPr>
            </a:lvl1pPr>
          </a:lstStyle>
          <a:p>
            <a:br>
              <a:rPr lang="en-US" dirty="0"/>
            </a:br>
            <a:r>
              <a:rPr lang="en-US" dirty="0"/>
              <a:t>Master title style</a:t>
            </a:r>
          </a:p>
        </p:txBody>
      </p:sp>
    </p:spTree>
    <p:extLst>
      <p:ext uri="{BB962C8B-B14F-4D97-AF65-F5344CB8AC3E}">
        <p14:creationId xmlns:p14="http://schemas.microsoft.com/office/powerpoint/2010/main" val="802484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03"/>
            <a:ext cx="12188825" cy="6856992"/>
          </a:xfrm>
          <a:prstGeom prst="rect">
            <a:avLst/>
          </a:prstGeom>
        </p:spPr>
      </p:pic>
      <p:sp>
        <p:nvSpPr>
          <p:cNvPr id="7" name="Rectangle 6"/>
          <p:cNvSpPr/>
          <p:nvPr userDrawn="1"/>
        </p:nvSpPr>
        <p:spPr>
          <a:xfrm>
            <a:off x="2131" y="0"/>
            <a:ext cx="12186694" cy="685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https://microsoft.sharepoint.com/teams/BrandCentral/BundleImages/10937MSSurface_Studio_CEO_3045/PreviewImage.png"/>
          <p:cNvSpPr>
            <a:spLocks noChangeAspect="1" noChangeArrowheads="1"/>
          </p:cNvSpPr>
          <p:nvPr userDrawn="1"/>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itle 1"/>
          <p:cNvSpPr>
            <a:spLocks noGrp="1"/>
          </p:cNvSpPr>
          <p:nvPr>
            <p:ph type="ctrTitle" hasCustomPrompt="1"/>
          </p:nvPr>
        </p:nvSpPr>
        <p:spPr>
          <a:xfrm>
            <a:off x="362156" y="2266715"/>
            <a:ext cx="5486400" cy="1470025"/>
          </a:xfrm>
        </p:spPr>
        <p:txBody>
          <a:bodyPr anchor="b"/>
          <a:lstStyle>
            <a:lvl1pPr algn="l">
              <a:defRPr sz="4000" spc="0">
                <a:solidFill>
                  <a:schemeClr val="bg1"/>
                </a:solidFill>
              </a:defRPr>
            </a:lvl1pPr>
          </a:lstStyle>
          <a:p>
            <a:br>
              <a:rPr lang="en-US" dirty="0"/>
            </a:br>
            <a:r>
              <a:rPr lang="en-US" dirty="0"/>
              <a:t>Master title style</a:t>
            </a:r>
          </a:p>
        </p:txBody>
      </p:sp>
      <p:sp>
        <p:nvSpPr>
          <p:cNvPr id="14" name="Subtitle 2"/>
          <p:cNvSpPr>
            <a:spLocks noGrp="1"/>
          </p:cNvSpPr>
          <p:nvPr>
            <p:ph type="subTitle" idx="1"/>
          </p:nvPr>
        </p:nvSpPr>
        <p:spPr>
          <a:xfrm>
            <a:off x="387036"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chemeClr val="bg1"/>
                </a:solidFill>
                <a:latin typeface="Segoe UI Semilight" panose="020B0402040204020203" pitchFamily="34" charset="0"/>
                <a:ea typeface="+mn-ea"/>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Text Placeholder 11"/>
          <p:cNvSpPr>
            <a:spLocks noGrp="1"/>
          </p:cNvSpPr>
          <p:nvPr>
            <p:ph type="body" sz="quarter" idx="10"/>
          </p:nvPr>
        </p:nvSpPr>
        <p:spPr>
          <a:xfrm>
            <a:off x="387036" y="4221765"/>
            <a:ext cx="5486400" cy="577378"/>
          </a:xfrm>
        </p:spPr>
        <p:txBody>
          <a:bodyPr>
            <a:noAutofit/>
          </a:bodyPr>
          <a:lstStyle>
            <a:lvl1pPr marL="0" indent="0">
              <a:buNone/>
              <a:defRPr lang="en-US" sz="1400" kern="1200" dirty="0" smtClean="0">
                <a:solidFill>
                  <a:schemeClr val="bg1">
                    <a:alpha val="99000"/>
                  </a:schemeClr>
                </a:solidFill>
                <a:latin typeface="Segoe UI Semilight" panose="020B0402040204020203" pitchFamily="34" charset="0"/>
                <a:ea typeface="+mn-ea"/>
                <a:cs typeface="Segoe UI Semilight" panose="020B0402040204020203" pitchFamily="34" charset="0"/>
              </a:defRPr>
            </a:lvl1pPr>
          </a:lstStyle>
          <a:p>
            <a:pPr marL="0" lvl="0" indent="0" algn="l" defTabSz="914400" rtl="0" eaLnBrk="1" latinLnBrk="0" hangingPunct="1">
              <a:spcBef>
                <a:spcPts val="0"/>
              </a:spcBef>
              <a:spcAft>
                <a:spcPts val="600"/>
              </a:spcAft>
              <a:buSzPct val="90000"/>
              <a:buFont typeface="Wingdings" pitchFamily="2" charset="2"/>
              <a:buNone/>
            </a:pPr>
            <a:r>
              <a:rPr lang="en-US"/>
              <a:t>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Tree>
    <p:extLst>
      <p:ext uri="{BB962C8B-B14F-4D97-AF65-F5344CB8AC3E}">
        <p14:creationId xmlns:p14="http://schemas.microsoft.com/office/powerpoint/2010/main" val="245276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_Hardwar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3"/>
            <a:ext cx="12188822" cy="6856992"/>
          </a:xfrm>
          <a:prstGeom prst="rect">
            <a:avLst/>
          </a:prstGeom>
        </p:spPr>
      </p:pic>
      <p:sp>
        <p:nvSpPr>
          <p:cNvPr id="7" name="Title 1"/>
          <p:cNvSpPr>
            <a:spLocks noGrp="1"/>
          </p:cNvSpPr>
          <p:nvPr>
            <p:ph type="title" hasCustomPrompt="1"/>
          </p:nvPr>
        </p:nvSpPr>
        <p:spPr>
          <a:xfrm>
            <a:off x="5408102" y="2981763"/>
            <a:ext cx="6497266" cy="713160"/>
          </a:xfrm>
        </p:spPr>
        <p:txBody>
          <a:bodyPr anchor="t"/>
          <a:lstStyle>
            <a:lvl1pPr algn="l">
              <a:defRPr sz="4800" b="0" cap="none" spc="0" baseline="0">
                <a:solidFill>
                  <a:srgbClr val="737373">
                    <a:alpha val="99000"/>
                  </a:srgbClr>
                </a:solidFill>
              </a:defRPr>
            </a:lvl1pPr>
          </a:lstStyle>
          <a:p>
            <a:r>
              <a:rPr lang="en-US" dirty="0"/>
              <a:t>Page divider</a:t>
            </a:r>
          </a:p>
        </p:txBody>
      </p:sp>
      <p:sp>
        <p:nvSpPr>
          <p:cNvPr id="8" name="Text Placeholder 2"/>
          <p:cNvSpPr>
            <a:spLocks noGrp="1"/>
          </p:cNvSpPr>
          <p:nvPr>
            <p:ph type="body" idx="1" hasCustomPrompt="1"/>
          </p:nvPr>
        </p:nvSpPr>
        <p:spPr>
          <a:xfrm>
            <a:off x="5408101" y="3795567"/>
            <a:ext cx="6497267" cy="376762"/>
          </a:xfrm>
        </p:spPr>
        <p:txBody>
          <a:bodyPr anchor="t"/>
          <a:lstStyle>
            <a:lvl1pPr marL="0" indent="0" algn="l">
              <a:buNone/>
              <a:defRPr sz="2000">
                <a:solidFill>
                  <a:srgbClr val="737373">
                    <a:alpha val="99000"/>
                  </a:srgb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a:t>Subheader</a:t>
            </a:r>
            <a:endParaRPr lang="en-US" dirty="0"/>
          </a:p>
        </p:txBody>
      </p:sp>
      <p:sp>
        <p:nvSpPr>
          <p:cNvPr id="9" name="Text Placeholder 2"/>
          <p:cNvSpPr>
            <a:spLocks noGrp="1"/>
          </p:cNvSpPr>
          <p:nvPr>
            <p:ph type="body" idx="10" hasCustomPrompt="1"/>
          </p:nvPr>
        </p:nvSpPr>
        <p:spPr>
          <a:xfrm>
            <a:off x="5408101" y="4271661"/>
            <a:ext cx="6497267" cy="376762"/>
          </a:xfrm>
        </p:spPr>
        <p:txBody>
          <a:bodyPr anchor="t"/>
          <a:lstStyle>
            <a:lvl1pPr marL="0" indent="0" algn="l">
              <a:buNone/>
              <a:defRPr sz="2000">
                <a:solidFill>
                  <a:srgbClr val="737373">
                    <a:alpha val="99000"/>
                  </a:srgb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a:t>
            </a:r>
          </a:p>
        </p:txBody>
      </p:sp>
    </p:spTree>
    <p:extLst>
      <p:ext uri="{BB962C8B-B14F-4D97-AF65-F5344CB8AC3E}">
        <p14:creationId xmlns:p14="http://schemas.microsoft.com/office/powerpoint/2010/main" val="3517478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_Lifestyl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02"/>
            <a:ext cx="12189723" cy="6857497"/>
          </a:xfrm>
          <a:prstGeom prst="rect">
            <a:avLst/>
          </a:prstGeom>
        </p:spPr>
      </p:pic>
      <p:sp>
        <p:nvSpPr>
          <p:cNvPr id="7" name="Title 1"/>
          <p:cNvSpPr>
            <a:spLocks noGrp="1"/>
          </p:cNvSpPr>
          <p:nvPr>
            <p:ph type="title" hasCustomPrompt="1"/>
          </p:nvPr>
        </p:nvSpPr>
        <p:spPr>
          <a:xfrm>
            <a:off x="521208" y="2981763"/>
            <a:ext cx="7003155" cy="713160"/>
          </a:xfrm>
        </p:spPr>
        <p:txBody>
          <a:bodyPr anchor="t"/>
          <a:lstStyle>
            <a:lvl1pPr algn="l">
              <a:defRPr sz="4800" b="0" cap="none" spc="0" baseline="0">
                <a:solidFill>
                  <a:schemeClr val="bg1">
                    <a:alpha val="99000"/>
                  </a:schemeClr>
                </a:solidFill>
              </a:defRPr>
            </a:lvl1pPr>
          </a:lstStyle>
          <a:p>
            <a:r>
              <a:rPr lang="en-US" dirty="0"/>
              <a:t>Page divider</a:t>
            </a:r>
          </a:p>
        </p:txBody>
      </p:sp>
      <p:sp>
        <p:nvSpPr>
          <p:cNvPr id="8" name="Text Placeholder 2"/>
          <p:cNvSpPr>
            <a:spLocks noGrp="1"/>
          </p:cNvSpPr>
          <p:nvPr>
            <p:ph type="body" idx="1" hasCustomPrompt="1"/>
          </p:nvPr>
        </p:nvSpPr>
        <p:spPr>
          <a:xfrm>
            <a:off x="521208" y="3795567"/>
            <a:ext cx="7019632" cy="376762"/>
          </a:xfrm>
        </p:spPr>
        <p:txBody>
          <a:bodyPr anchor="t"/>
          <a:lstStyle>
            <a:lvl1pPr marL="0" indent="0" algn="l">
              <a:buNone/>
              <a:defRPr sz="2000">
                <a:solidFill>
                  <a:schemeClr val="bg1">
                    <a:alpha val="99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a:t>Subheader</a:t>
            </a:r>
            <a:endParaRPr lang="en-US" dirty="0"/>
          </a:p>
        </p:txBody>
      </p:sp>
      <p:sp>
        <p:nvSpPr>
          <p:cNvPr id="9" name="Text Placeholder 2"/>
          <p:cNvSpPr>
            <a:spLocks noGrp="1"/>
          </p:cNvSpPr>
          <p:nvPr>
            <p:ph type="body" idx="10" hasCustomPrompt="1"/>
          </p:nvPr>
        </p:nvSpPr>
        <p:spPr>
          <a:xfrm>
            <a:off x="521208" y="4271661"/>
            <a:ext cx="7019632" cy="376762"/>
          </a:xfrm>
        </p:spPr>
        <p:txBody>
          <a:bodyPr anchor="t"/>
          <a:lstStyle>
            <a:lvl1pPr marL="0" indent="0" algn="l">
              <a:buNone/>
              <a:defRPr sz="2000">
                <a:solidFill>
                  <a:schemeClr val="bg1">
                    <a:alpha val="99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a:t>
            </a:r>
          </a:p>
        </p:txBody>
      </p:sp>
    </p:spTree>
    <p:extLst>
      <p:ext uri="{BB962C8B-B14F-4D97-AF65-F5344CB8AC3E}">
        <p14:creationId xmlns:p14="http://schemas.microsoft.com/office/powerpoint/2010/main" val="548474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Spli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6094413" y="0"/>
            <a:ext cx="6094413" cy="685800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Title 1"/>
          <p:cNvSpPr>
            <a:spLocks noGrp="1"/>
          </p:cNvSpPr>
          <p:nvPr>
            <p:ph type="title"/>
          </p:nvPr>
        </p:nvSpPr>
        <p:spPr>
          <a:xfrm>
            <a:off x="379413" y="685381"/>
            <a:ext cx="5369577" cy="535531"/>
          </a:xfrm>
        </p:spPr>
        <p:txBody>
          <a:bodyPr wrap="square">
            <a:spAutoFit/>
          </a:bodyPr>
          <a:lstStyle>
            <a:lvl1pPr>
              <a:defRPr sz="3200"/>
            </a:lvl1pPr>
          </a:lstStyle>
          <a:p>
            <a:r>
              <a:rPr lang="en-US">
                <a:solidFill>
                  <a:srgbClr val="737373"/>
                </a:solidFill>
                <a:latin typeface="Segoe UI Semilight" panose="020B0402040204020203" pitchFamily="34" charset="0"/>
                <a:cs typeface="Segoe UI Semilight" panose="020B0402040204020203" pitchFamily="34" charset="0"/>
              </a:rPr>
              <a:t>Click to edit Master title style</a:t>
            </a:r>
            <a:endParaRPr lang="en-GB" dirty="0">
              <a:solidFill>
                <a:srgbClr val="737373"/>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8533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5759">
          <p15:clr>
            <a:srgbClr val="FBAE40"/>
          </p15:clr>
        </p15:guide>
        <p15:guide id="0" pos="1919">
          <p15:clr>
            <a:srgbClr val="FBAE40"/>
          </p15:clr>
        </p15:guide>
        <p15:guide id="3" pos="383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6094413"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itle 1"/>
          <p:cNvSpPr>
            <a:spLocks noGrp="1"/>
          </p:cNvSpPr>
          <p:nvPr>
            <p:ph type="title" hasCustomPrompt="1"/>
          </p:nvPr>
        </p:nvSpPr>
        <p:spPr>
          <a:xfrm>
            <a:off x="521208" y="2981763"/>
            <a:ext cx="5346229" cy="713160"/>
          </a:xfrm>
        </p:spPr>
        <p:txBody>
          <a:bodyPr anchor="t"/>
          <a:lstStyle>
            <a:lvl1pPr algn="l">
              <a:defRPr sz="4800" b="0" cap="none" spc="0" baseline="0">
                <a:solidFill>
                  <a:srgbClr val="737373">
                    <a:alpha val="99000"/>
                  </a:srgbClr>
                </a:solidFill>
              </a:defRPr>
            </a:lvl1pPr>
          </a:lstStyle>
          <a:p>
            <a:r>
              <a:rPr lang="en-US" dirty="0"/>
              <a:t>Agenda</a:t>
            </a:r>
          </a:p>
        </p:txBody>
      </p:sp>
      <p:sp>
        <p:nvSpPr>
          <p:cNvPr id="8" name="Text Placeholder 2"/>
          <p:cNvSpPr>
            <a:spLocks noGrp="1"/>
          </p:cNvSpPr>
          <p:nvPr>
            <p:ph type="body" idx="1" hasCustomPrompt="1"/>
          </p:nvPr>
        </p:nvSpPr>
        <p:spPr>
          <a:xfrm>
            <a:off x="521208" y="3795567"/>
            <a:ext cx="5358808" cy="376762"/>
          </a:xfrm>
        </p:spPr>
        <p:txBody>
          <a:bodyPr anchor="t"/>
          <a:lstStyle>
            <a:lvl1pPr marL="0" indent="0" algn="l">
              <a:buNone/>
              <a:defRPr sz="2000">
                <a:solidFill>
                  <a:srgbClr val="737373">
                    <a:alpha val="99000"/>
                  </a:srgb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Subtitle</a:t>
            </a:r>
          </a:p>
        </p:txBody>
      </p:sp>
      <p:sp>
        <p:nvSpPr>
          <p:cNvPr id="9" name="Text Placeholder 2"/>
          <p:cNvSpPr>
            <a:spLocks noGrp="1"/>
          </p:cNvSpPr>
          <p:nvPr>
            <p:ph type="body" idx="10"/>
          </p:nvPr>
        </p:nvSpPr>
        <p:spPr>
          <a:xfrm>
            <a:off x="521208" y="4271661"/>
            <a:ext cx="5358808" cy="376762"/>
          </a:xfrm>
        </p:spPr>
        <p:txBody>
          <a:bodyPr anchor="t"/>
          <a:lstStyle>
            <a:lvl1pPr marL="0" indent="0" algn="l">
              <a:buNone/>
              <a:defRPr sz="2000">
                <a:solidFill>
                  <a:srgbClr val="737373">
                    <a:alpha val="99000"/>
                  </a:srgb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6627813" y="1143000"/>
            <a:ext cx="2971800" cy="381000"/>
          </a:xfrm>
        </p:spPr>
        <p:txBody>
          <a:bodyPr/>
          <a:lstStyle>
            <a:lvl1pPr marL="0" indent="0">
              <a:buFontTx/>
              <a:buNone/>
              <a:defRPr sz="2500" baseline="0">
                <a:latin typeface="+mj-lt"/>
              </a:defRPr>
            </a:lvl1pPr>
          </a:lstStyle>
          <a:p>
            <a:pPr lvl="0"/>
            <a:r>
              <a:rPr lang="en-US" sz="2500" dirty="0">
                <a:latin typeface="+mj-lt"/>
              </a:rPr>
              <a:t>Agenda Item 01</a:t>
            </a:r>
            <a:endParaRPr lang="en-US" dirty="0"/>
          </a:p>
        </p:txBody>
      </p:sp>
      <p:sp>
        <p:nvSpPr>
          <p:cNvPr id="15" name="Text Placeholder 14"/>
          <p:cNvSpPr>
            <a:spLocks noGrp="1"/>
          </p:cNvSpPr>
          <p:nvPr>
            <p:ph type="body" sz="quarter" idx="12" hasCustomPrompt="1"/>
          </p:nvPr>
        </p:nvSpPr>
        <p:spPr>
          <a:xfrm>
            <a:off x="6627813" y="1624012"/>
            <a:ext cx="2971800" cy="357188"/>
          </a:xfrm>
        </p:spPr>
        <p:txBody>
          <a:bodyPr/>
          <a:lstStyle>
            <a:lvl1pPr marL="0" indent="0">
              <a:buFontTx/>
              <a:buNone/>
              <a:defRPr sz="1800"/>
            </a:lvl1pPr>
          </a:lstStyle>
          <a:p>
            <a:pPr lvl="0"/>
            <a:r>
              <a:rPr lang="en-US" sz="1800" dirty="0"/>
              <a:t>Presenter</a:t>
            </a:r>
            <a:endParaRPr lang="en-US" dirty="0"/>
          </a:p>
        </p:txBody>
      </p:sp>
      <p:sp>
        <p:nvSpPr>
          <p:cNvPr id="66" name="Text Placeholder 12"/>
          <p:cNvSpPr>
            <a:spLocks noGrp="1"/>
          </p:cNvSpPr>
          <p:nvPr>
            <p:ph type="body" sz="quarter" idx="13" hasCustomPrompt="1"/>
          </p:nvPr>
        </p:nvSpPr>
        <p:spPr>
          <a:xfrm>
            <a:off x="6627813" y="2136773"/>
            <a:ext cx="2971800" cy="381000"/>
          </a:xfrm>
        </p:spPr>
        <p:txBody>
          <a:bodyPr/>
          <a:lstStyle>
            <a:lvl1pPr marL="0" indent="0">
              <a:buFontTx/>
              <a:buNone/>
              <a:defRPr sz="2500" baseline="0">
                <a:latin typeface="+mj-lt"/>
              </a:defRPr>
            </a:lvl1pPr>
          </a:lstStyle>
          <a:p>
            <a:pPr lvl="0"/>
            <a:r>
              <a:rPr lang="en-US" sz="2500" dirty="0">
                <a:latin typeface="+mj-lt"/>
              </a:rPr>
              <a:t>Agenda Item 02</a:t>
            </a:r>
            <a:endParaRPr lang="en-US" dirty="0"/>
          </a:p>
        </p:txBody>
      </p:sp>
      <p:sp>
        <p:nvSpPr>
          <p:cNvPr id="67" name="Text Placeholder 14"/>
          <p:cNvSpPr>
            <a:spLocks noGrp="1"/>
          </p:cNvSpPr>
          <p:nvPr>
            <p:ph type="body" sz="quarter" idx="14" hasCustomPrompt="1"/>
          </p:nvPr>
        </p:nvSpPr>
        <p:spPr>
          <a:xfrm>
            <a:off x="6627813" y="2617785"/>
            <a:ext cx="2971800" cy="357188"/>
          </a:xfrm>
        </p:spPr>
        <p:txBody>
          <a:bodyPr/>
          <a:lstStyle>
            <a:lvl1pPr marL="0" indent="0">
              <a:buFontTx/>
              <a:buNone/>
              <a:defRPr sz="1800"/>
            </a:lvl1pPr>
          </a:lstStyle>
          <a:p>
            <a:pPr lvl="0"/>
            <a:r>
              <a:rPr lang="en-US" sz="1800" dirty="0"/>
              <a:t>Presenter</a:t>
            </a:r>
            <a:endParaRPr lang="en-US" dirty="0"/>
          </a:p>
        </p:txBody>
      </p:sp>
      <p:sp>
        <p:nvSpPr>
          <p:cNvPr id="68" name="Text Placeholder 12"/>
          <p:cNvSpPr>
            <a:spLocks noGrp="1"/>
          </p:cNvSpPr>
          <p:nvPr>
            <p:ph type="body" sz="quarter" idx="15" hasCustomPrompt="1"/>
          </p:nvPr>
        </p:nvSpPr>
        <p:spPr>
          <a:xfrm>
            <a:off x="6627813" y="3124200"/>
            <a:ext cx="2971800" cy="381000"/>
          </a:xfrm>
        </p:spPr>
        <p:txBody>
          <a:bodyPr/>
          <a:lstStyle>
            <a:lvl1pPr marL="0" indent="0">
              <a:buFontTx/>
              <a:buNone/>
              <a:defRPr sz="2500" baseline="0">
                <a:latin typeface="+mj-lt"/>
              </a:defRPr>
            </a:lvl1pPr>
          </a:lstStyle>
          <a:p>
            <a:pPr lvl="0"/>
            <a:r>
              <a:rPr lang="en-US" sz="2500" dirty="0">
                <a:latin typeface="+mj-lt"/>
              </a:rPr>
              <a:t>Agenda Item 03</a:t>
            </a:r>
            <a:endParaRPr lang="en-US" dirty="0"/>
          </a:p>
        </p:txBody>
      </p:sp>
      <p:sp>
        <p:nvSpPr>
          <p:cNvPr id="69" name="Text Placeholder 14"/>
          <p:cNvSpPr>
            <a:spLocks noGrp="1"/>
          </p:cNvSpPr>
          <p:nvPr>
            <p:ph type="body" sz="quarter" idx="16" hasCustomPrompt="1"/>
          </p:nvPr>
        </p:nvSpPr>
        <p:spPr>
          <a:xfrm>
            <a:off x="6627813" y="3605212"/>
            <a:ext cx="2971800" cy="357188"/>
          </a:xfrm>
        </p:spPr>
        <p:txBody>
          <a:bodyPr/>
          <a:lstStyle>
            <a:lvl1pPr marL="0" indent="0">
              <a:buFontTx/>
              <a:buNone/>
              <a:defRPr sz="1800"/>
            </a:lvl1pPr>
          </a:lstStyle>
          <a:p>
            <a:pPr lvl="0"/>
            <a:r>
              <a:rPr lang="en-US" sz="1800" dirty="0"/>
              <a:t>Presenter</a:t>
            </a:r>
            <a:endParaRPr lang="en-US" dirty="0"/>
          </a:p>
        </p:txBody>
      </p:sp>
      <p:sp>
        <p:nvSpPr>
          <p:cNvPr id="70" name="Text Placeholder 12"/>
          <p:cNvSpPr>
            <a:spLocks noGrp="1"/>
          </p:cNvSpPr>
          <p:nvPr>
            <p:ph type="body" sz="quarter" idx="17" hasCustomPrompt="1"/>
          </p:nvPr>
        </p:nvSpPr>
        <p:spPr>
          <a:xfrm>
            <a:off x="6627813" y="4062412"/>
            <a:ext cx="2971800" cy="381000"/>
          </a:xfrm>
        </p:spPr>
        <p:txBody>
          <a:bodyPr/>
          <a:lstStyle>
            <a:lvl1pPr marL="0" indent="0">
              <a:buFontTx/>
              <a:buNone/>
              <a:defRPr sz="2500" baseline="0">
                <a:latin typeface="+mj-lt"/>
              </a:defRPr>
            </a:lvl1pPr>
          </a:lstStyle>
          <a:p>
            <a:pPr lvl="0"/>
            <a:r>
              <a:rPr lang="en-US" sz="2500" dirty="0">
                <a:latin typeface="+mj-lt"/>
              </a:rPr>
              <a:t>Agenda Item 04</a:t>
            </a:r>
            <a:endParaRPr lang="en-US" dirty="0"/>
          </a:p>
        </p:txBody>
      </p:sp>
      <p:sp>
        <p:nvSpPr>
          <p:cNvPr id="71" name="Text Placeholder 14"/>
          <p:cNvSpPr>
            <a:spLocks noGrp="1"/>
          </p:cNvSpPr>
          <p:nvPr>
            <p:ph type="body" sz="quarter" idx="18" hasCustomPrompt="1"/>
          </p:nvPr>
        </p:nvSpPr>
        <p:spPr>
          <a:xfrm>
            <a:off x="6627813" y="4543424"/>
            <a:ext cx="2971800" cy="357188"/>
          </a:xfrm>
        </p:spPr>
        <p:txBody>
          <a:bodyPr/>
          <a:lstStyle>
            <a:lvl1pPr marL="0" indent="0">
              <a:buFontTx/>
              <a:buNone/>
              <a:defRPr sz="1800"/>
            </a:lvl1pPr>
          </a:lstStyle>
          <a:p>
            <a:pPr lvl="0"/>
            <a:r>
              <a:rPr lang="en-US" sz="1800" dirty="0"/>
              <a:t>Presenter</a:t>
            </a:r>
            <a:endParaRPr lang="en-US" dirty="0"/>
          </a:p>
        </p:txBody>
      </p:sp>
      <p:sp>
        <p:nvSpPr>
          <p:cNvPr id="72" name="Text Placeholder 12"/>
          <p:cNvSpPr>
            <a:spLocks noGrp="1"/>
          </p:cNvSpPr>
          <p:nvPr>
            <p:ph type="body" sz="quarter" idx="19" hasCustomPrompt="1"/>
          </p:nvPr>
        </p:nvSpPr>
        <p:spPr>
          <a:xfrm>
            <a:off x="6627813" y="5000624"/>
            <a:ext cx="2971800" cy="381000"/>
          </a:xfrm>
        </p:spPr>
        <p:txBody>
          <a:bodyPr/>
          <a:lstStyle>
            <a:lvl1pPr marL="0" indent="0">
              <a:buFontTx/>
              <a:buNone/>
              <a:defRPr sz="2500" baseline="0">
                <a:latin typeface="+mj-lt"/>
              </a:defRPr>
            </a:lvl1pPr>
          </a:lstStyle>
          <a:p>
            <a:pPr lvl="0"/>
            <a:r>
              <a:rPr lang="en-US" sz="2500" dirty="0">
                <a:latin typeface="+mj-lt"/>
              </a:rPr>
              <a:t>Agenda Item 05</a:t>
            </a:r>
            <a:endParaRPr lang="en-US" dirty="0"/>
          </a:p>
        </p:txBody>
      </p:sp>
      <p:sp>
        <p:nvSpPr>
          <p:cNvPr id="73" name="Text Placeholder 14"/>
          <p:cNvSpPr>
            <a:spLocks noGrp="1"/>
          </p:cNvSpPr>
          <p:nvPr>
            <p:ph type="body" sz="quarter" idx="20" hasCustomPrompt="1"/>
          </p:nvPr>
        </p:nvSpPr>
        <p:spPr>
          <a:xfrm>
            <a:off x="6627813" y="5481636"/>
            <a:ext cx="2971800" cy="357188"/>
          </a:xfrm>
        </p:spPr>
        <p:txBody>
          <a:bodyPr/>
          <a:lstStyle>
            <a:lvl1pPr marL="0" indent="0">
              <a:buFontTx/>
              <a:buNone/>
              <a:defRPr sz="1800"/>
            </a:lvl1pPr>
          </a:lstStyle>
          <a:p>
            <a:pPr lvl="0"/>
            <a:r>
              <a:rPr lang="en-US" sz="1800" dirty="0"/>
              <a:t>Presenter</a:t>
            </a:r>
            <a:endParaRPr lang="en-US" dirty="0"/>
          </a:p>
        </p:txBody>
      </p:sp>
    </p:spTree>
    <p:extLst>
      <p:ext uri="{BB962C8B-B14F-4D97-AF65-F5344CB8AC3E}">
        <p14:creationId xmlns:p14="http://schemas.microsoft.com/office/powerpoint/2010/main" val="685584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guide id="3" pos="4175">
          <p15:clr>
            <a:srgbClr val="FBAE40"/>
          </p15:clr>
        </p15:guide>
        <p15:guide id="4" orient="horz" pos="720">
          <p15:clr>
            <a:srgbClr val="FBAE40"/>
          </p15:clr>
        </p15:guide>
        <p15:guide id="5" orient="horz" pos="1008">
          <p15:clr>
            <a:srgbClr val="FBAE40"/>
          </p15:clr>
        </p15:guide>
        <p15:guide id="6" orient="horz" pos="1392">
          <p15:clr>
            <a:srgbClr val="FBAE40"/>
          </p15:clr>
        </p15:guide>
        <p15:guide id="7" orient="horz" pos="158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_Lifestyle_3">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80382" y="1435024"/>
            <a:ext cx="3159051" cy="978729"/>
          </a:xfrm>
        </p:spPr>
        <p:txBody>
          <a:bodyPr wrap="square">
            <a:spAutoFit/>
          </a:bodyPr>
          <a:lstStyle>
            <a:lvl1pPr>
              <a:defRPr sz="3200" spc="0"/>
            </a:lvl1pPr>
          </a:lstStyle>
          <a:p>
            <a:r>
              <a:rPr lang="en-GB" dirty="0" err="1">
                <a:solidFill>
                  <a:srgbClr val="737373"/>
                </a:solidFill>
                <a:latin typeface="Segoe UI Semilight" panose="020B0402040204020203" pitchFamily="34" charset="0"/>
                <a:cs typeface="Segoe UI Semilight" panose="020B0402040204020203" pitchFamily="34" charset="0"/>
              </a:rPr>
              <a:t>Sed</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ut</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perspiciatis</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unde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8" name="Text Placeholder 2"/>
          <p:cNvSpPr>
            <a:spLocks noGrp="1"/>
          </p:cNvSpPr>
          <p:nvPr>
            <p:ph type="body" sz="quarter" idx="10" hasCustomPrompt="1"/>
          </p:nvPr>
        </p:nvSpPr>
        <p:spPr>
          <a:xfrm>
            <a:off x="380382" y="2750135"/>
            <a:ext cx="3159051" cy="2846933"/>
          </a:xfrm>
        </p:spPr>
        <p:txBody>
          <a:bodyPr wrap="square" numCol="1">
            <a:spAutoFit/>
          </a:bodyPr>
          <a:lstStyle>
            <a:lvl1pPr marL="0" indent="0" algn="l">
              <a:buFontTx/>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a:t>
            </a: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42105" y="0"/>
            <a:ext cx="8046720" cy="6858000"/>
          </a:xfrm>
          <a:prstGeom prst="rect">
            <a:avLst/>
          </a:prstGeom>
        </p:spPr>
      </p:pic>
    </p:spTree>
    <p:extLst>
      <p:ext uri="{BB962C8B-B14F-4D97-AF65-F5344CB8AC3E}">
        <p14:creationId xmlns:p14="http://schemas.microsoft.com/office/powerpoint/2010/main" val="100328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_Lifestyle_4">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532812" y="1435024"/>
            <a:ext cx="3159051" cy="978729"/>
          </a:xfrm>
        </p:spPr>
        <p:txBody>
          <a:bodyPr wrap="square">
            <a:spAutoFit/>
          </a:bodyPr>
          <a:lstStyle>
            <a:lvl1pPr>
              <a:defRPr sz="3200" spc="0"/>
            </a:lvl1pPr>
          </a:lstStyle>
          <a:p>
            <a:r>
              <a:rPr lang="en-GB" dirty="0" err="1">
                <a:solidFill>
                  <a:srgbClr val="737373"/>
                </a:solidFill>
                <a:latin typeface="Segoe UI Semilight" panose="020B0402040204020203" pitchFamily="34" charset="0"/>
                <a:cs typeface="Segoe UI Semilight" panose="020B0402040204020203" pitchFamily="34" charset="0"/>
              </a:rPr>
              <a:t>Sed</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ut</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perspiciatis</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unde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7" name="Text Placeholder 2"/>
          <p:cNvSpPr>
            <a:spLocks noGrp="1"/>
          </p:cNvSpPr>
          <p:nvPr>
            <p:ph type="body" sz="quarter" idx="10" hasCustomPrompt="1"/>
          </p:nvPr>
        </p:nvSpPr>
        <p:spPr>
          <a:xfrm>
            <a:off x="8532812" y="2750135"/>
            <a:ext cx="3159051" cy="2846933"/>
          </a:xfrm>
        </p:spPr>
        <p:txBody>
          <a:bodyPr wrap="square" numCol="1">
            <a:spAutoFit/>
          </a:bodyPr>
          <a:lstStyle>
            <a:lvl1pPr marL="0" indent="0" algn="l">
              <a:buFontTx/>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a:t>
            </a: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046720" cy="6858000"/>
          </a:xfrm>
          <a:prstGeom prst="rect">
            <a:avLst/>
          </a:prstGeom>
        </p:spPr>
      </p:pic>
    </p:spTree>
    <p:extLst>
      <p:ext uri="{BB962C8B-B14F-4D97-AF65-F5344CB8AC3E}">
        <p14:creationId xmlns:p14="http://schemas.microsoft.com/office/powerpoint/2010/main" val="16827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_Lifestyle_1">
    <p:spTree>
      <p:nvGrpSpPr>
        <p:cNvPr id="1" name=""/>
        <p:cNvGrpSpPr/>
        <p:nvPr/>
      </p:nvGrpSpPr>
      <p:grpSpPr>
        <a:xfrm>
          <a:off x="0" y="0"/>
          <a:ext cx="0" cy="0"/>
          <a:chOff x="0" y="0"/>
          <a:chExt cx="0" cy="0"/>
        </a:xfrm>
      </p:grpSpPr>
      <p:sp>
        <p:nvSpPr>
          <p:cNvPr id="11" name="Title 1"/>
          <p:cNvSpPr>
            <a:spLocks noGrp="1"/>
          </p:cNvSpPr>
          <p:nvPr>
            <p:ph type="title"/>
          </p:nvPr>
        </p:nvSpPr>
        <p:spPr>
          <a:xfrm>
            <a:off x="6440561" y="1435024"/>
            <a:ext cx="5369577" cy="978729"/>
          </a:xfrm>
        </p:spPr>
        <p:txBody>
          <a:bodyPr wrap="square">
            <a:spAutoFit/>
          </a:bodyPr>
          <a:lstStyle>
            <a:lvl1pPr>
              <a:defRPr sz="3200" spc="0"/>
            </a:lvl1pPr>
          </a:lstStyle>
          <a:p>
            <a:r>
              <a:rPr lang="en-US">
                <a:solidFill>
                  <a:srgbClr val="737373"/>
                </a:solidFill>
                <a:latin typeface="Segoe UI Semilight" panose="020B0402040204020203" pitchFamily="34" charset="0"/>
                <a:cs typeface="Segoe UI Semilight" panose="020B0402040204020203" pitchFamily="34" charset="0"/>
              </a:rPr>
              <a:t>Click to edit Master title style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6" name="Text Placeholder 2"/>
          <p:cNvSpPr>
            <a:spLocks noGrp="1"/>
          </p:cNvSpPr>
          <p:nvPr>
            <p:ph type="body" sz="quarter" idx="10" hasCustomPrompt="1"/>
          </p:nvPr>
        </p:nvSpPr>
        <p:spPr>
          <a:xfrm>
            <a:off x="6440562" y="2750135"/>
            <a:ext cx="5251302" cy="2200602"/>
          </a:xfrm>
        </p:spPr>
        <p:txBody>
          <a:bodyPr wrap="square" numCol="1">
            <a:spAutoFit/>
          </a:bodyPr>
          <a:lstStyle>
            <a:lvl1pPr marL="0" indent="0" algn="l">
              <a:buFontTx/>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a:t>
            </a: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6097385" cy="6858000"/>
          </a:xfrm>
          <a:prstGeom prst="rect">
            <a:avLst/>
          </a:prstGeom>
        </p:spPr>
      </p:pic>
    </p:spTree>
    <p:extLst>
      <p:ext uri="{BB962C8B-B14F-4D97-AF65-F5344CB8AC3E}">
        <p14:creationId xmlns:p14="http://schemas.microsoft.com/office/powerpoint/2010/main" val="395762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Lifestyle_2">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440561" y="1435024"/>
            <a:ext cx="5369577" cy="978729"/>
          </a:xfrm>
        </p:spPr>
        <p:txBody>
          <a:bodyPr wrap="square">
            <a:spAutoFit/>
          </a:bodyPr>
          <a:lstStyle>
            <a:lvl1pPr>
              <a:defRPr sz="3200" spc="0"/>
            </a:lvl1pPr>
          </a:lstStyle>
          <a:p>
            <a:r>
              <a:rPr lang="en-GB" dirty="0" err="1">
                <a:solidFill>
                  <a:srgbClr val="737373"/>
                </a:solidFill>
                <a:latin typeface="Segoe UI Semilight" panose="020B0402040204020203" pitchFamily="34" charset="0"/>
                <a:cs typeface="Segoe UI Semilight" panose="020B0402040204020203" pitchFamily="34" charset="0"/>
              </a:rPr>
              <a:t>Sed</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ut</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perspiciatis</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unde</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omnis</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iste</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natus</a:t>
            </a:r>
            <a:r>
              <a:rPr lang="en-GB" dirty="0">
                <a:solidFill>
                  <a:srgbClr val="737373"/>
                </a:solidFill>
                <a:latin typeface="Segoe UI Semilight" panose="020B0402040204020203" pitchFamily="34" charset="0"/>
                <a:cs typeface="Segoe UI Semilight" panose="020B0402040204020203" pitchFamily="34" charset="0"/>
              </a:rPr>
              <a:t> error sit </a:t>
            </a:r>
            <a:r>
              <a:rPr lang="en-GB" dirty="0" err="1">
                <a:solidFill>
                  <a:srgbClr val="737373"/>
                </a:solidFill>
                <a:latin typeface="Segoe UI Semilight" panose="020B0402040204020203" pitchFamily="34" charset="0"/>
                <a:cs typeface="Segoe UI Semilight" panose="020B0402040204020203" pitchFamily="34" charset="0"/>
              </a:rPr>
              <a:t>voluptatem</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5" name="Text Placeholder 2"/>
          <p:cNvSpPr>
            <a:spLocks noGrp="1"/>
          </p:cNvSpPr>
          <p:nvPr>
            <p:ph type="body" sz="quarter" idx="10" hasCustomPrompt="1"/>
          </p:nvPr>
        </p:nvSpPr>
        <p:spPr>
          <a:xfrm>
            <a:off x="6440562" y="2750135"/>
            <a:ext cx="5251302" cy="2200602"/>
          </a:xfrm>
        </p:spPr>
        <p:txBody>
          <a:bodyPr wrap="square" numCol="1">
            <a:spAutoFit/>
          </a:bodyPr>
          <a:lstStyle>
            <a:lvl1pPr marL="0" indent="0" algn="l">
              <a:buFontTx/>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a:t>
            </a: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73" y="0"/>
            <a:ext cx="6097385" cy="6858000"/>
          </a:xfrm>
          <a:prstGeom prst="rect">
            <a:avLst/>
          </a:prstGeom>
        </p:spPr>
      </p:pic>
    </p:spTree>
    <p:extLst>
      <p:ext uri="{BB962C8B-B14F-4D97-AF65-F5344CB8AC3E}">
        <p14:creationId xmlns:p14="http://schemas.microsoft.com/office/powerpoint/2010/main" val="251811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_Logo">
    <p:spTree>
      <p:nvGrpSpPr>
        <p:cNvPr id="1" name=""/>
        <p:cNvGrpSpPr/>
        <p:nvPr/>
      </p:nvGrpSpPr>
      <p:grpSpPr>
        <a:xfrm>
          <a:off x="0" y="0"/>
          <a:ext cx="0" cy="0"/>
          <a:chOff x="0" y="0"/>
          <a:chExt cx="0" cy="0"/>
        </a:xfrm>
      </p:grpSpPr>
      <p:sp>
        <p:nvSpPr>
          <p:cNvPr id="2" name="Title 1"/>
          <p:cNvSpPr>
            <a:spLocks noGrp="1"/>
          </p:cNvSpPr>
          <p:nvPr>
            <p:ph type="title"/>
          </p:nvPr>
        </p:nvSpPr>
        <p:spPr>
          <a:xfrm>
            <a:off x="518605" y="393192"/>
            <a:ext cx="11146536" cy="557784"/>
          </a:xfrm>
        </p:spPr>
        <p:txBody>
          <a:bodyPr/>
          <a:lstStyle>
            <a:lvl1pPr>
              <a:defRPr>
                <a:solidFill>
                  <a:srgbClr val="0078D7"/>
                </a:solidFill>
              </a:defRPr>
            </a:lvl1pPr>
          </a:lstStyle>
          <a:p>
            <a:r>
              <a:rPr lang="en-US" dirty="0"/>
              <a:t>Click to edit Master title style</a:t>
            </a:r>
          </a:p>
        </p:txBody>
      </p:sp>
      <p:sp>
        <p:nvSpPr>
          <p:cNvPr id="3" name="Content Placeholder 2"/>
          <p:cNvSpPr>
            <a:spLocks noGrp="1"/>
          </p:cNvSpPr>
          <p:nvPr>
            <p:ph sz="half" idx="1"/>
          </p:nvPr>
        </p:nvSpPr>
        <p:spPr>
          <a:xfrm>
            <a:off x="518605" y="1188719"/>
            <a:ext cx="5486400" cy="5029200"/>
          </a:xfrm>
        </p:spPr>
        <p:txBody>
          <a:bodyPr>
            <a:noAutofit/>
          </a:bodyPr>
          <a:lstStyle>
            <a:lvl1pPr>
              <a:defRPr sz="1400">
                <a:solidFill>
                  <a:schemeClr val="tx1">
                    <a:lumMod val="65000"/>
                    <a:lumOff val="35000"/>
                    <a:alpha val="99000"/>
                  </a:schemeClr>
                </a:solidFill>
              </a:defRPr>
            </a:lvl1pPr>
            <a:lvl2pPr>
              <a:defRPr sz="1100">
                <a:solidFill>
                  <a:schemeClr val="tx1">
                    <a:lumMod val="65000"/>
                    <a:lumOff val="35000"/>
                    <a:alpha val="99000"/>
                  </a:schemeClr>
                </a:solidFill>
              </a:defRPr>
            </a:lvl2pPr>
            <a:lvl3pPr>
              <a:defRPr sz="1050">
                <a:solidFill>
                  <a:schemeClr val="tx1">
                    <a:lumMod val="65000"/>
                    <a:lumOff val="35000"/>
                    <a:alpha val="99000"/>
                  </a:schemeClr>
                </a:solidFill>
              </a:defRPr>
            </a:lvl3pPr>
            <a:lvl4pPr>
              <a:defRPr sz="1000">
                <a:solidFill>
                  <a:schemeClr val="tx1">
                    <a:lumMod val="65000"/>
                    <a:lumOff val="35000"/>
                    <a:alpha val="99000"/>
                  </a:schemeClr>
                </a:solidFill>
              </a:defRPr>
            </a:lvl4pPr>
            <a:lvl5pPr>
              <a:defRPr sz="1000">
                <a:solidFill>
                  <a:schemeClr val="tx1">
                    <a:lumMod val="65000"/>
                    <a:lumOff val="35000"/>
                    <a:alpha val="99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8741" y="1188719"/>
            <a:ext cx="5486400" cy="5029200"/>
          </a:xfrm>
        </p:spPr>
        <p:txBody>
          <a:bodyPr>
            <a:noAutofit/>
          </a:bodyPr>
          <a:lstStyle>
            <a:lvl1pPr>
              <a:defRPr sz="1400">
                <a:solidFill>
                  <a:schemeClr val="tx1">
                    <a:lumMod val="65000"/>
                    <a:lumOff val="35000"/>
                    <a:alpha val="99000"/>
                  </a:schemeClr>
                </a:solidFill>
              </a:defRPr>
            </a:lvl1pPr>
            <a:lvl2pPr>
              <a:defRPr sz="1100">
                <a:solidFill>
                  <a:schemeClr val="tx1">
                    <a:lumMod val="65000"/>
                    <a:lumOff val="35000"/>
                    <a:alpha val="99000"/>
                  </a:schemeClr>
                </a:solidFill>
              </a:defRPr>
            </a:lvl2pPr>
            <a:lvl3pPr>
              <a:defRPr sz="1050">
                <a:solidFill>
                  <a:schemeClr val="tx1">
                    <a:lumMod val="65000"/>
                    <a:lumOff val="35000"/>
                    <a:alpha val="99000"/>
                  </a:schemeClr>
                </a:solidFill>
              </a:defRPr>
            </a:lvl3pPr>
            <a:lvl4pPr>
              <a:defRPr sz="1000">
                <a:solidFill>
                  <a:schemeClr val="tx1">
                    <a:lumMod val="65000"/>
                    <a:lumOff val="35000"/>
                    <a:alpha val="99000"/>
                  </a:schemeClr>
                </a:solidFill>
              </a:defRPr>
            </a:lvl4pPr>
            <a:lvl5pPr>
              <a:defRPr sz="1000">
                <a:solidFill>
                  <a:schemeClr val="tx1">
                    <a:lumMod val="65000"/>
                    <a:lumOff val="35000"/>
                    <a:alpha val="99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rot="10800000" flipV="1">
            <a:off x="12069953" y="1"/>
            <a:ext cx="1188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5942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_Hardware">
    <p:spTree>
      <p:nvGrpSpPr>
        <p:cNvPr id="1" name=""/>
        <p:cNvGrpSpPr/>
        <p:nvPr/>
      </p:nvGrpSpPr>
      <p:grpSpPr>
        <a:xfrm>
          <a:off x="0" y="0"/>
          <a:ext cx="0" cy="0"/>
          <a:chOff x="0" y="0"/>
          <a:chExt cx="0" cy="0"/>
        </a:xfrm>
      </p:grpSpPr>
      <p:sp>
        <p:nvSpPr>
          <p:cNvPr id="6" name="Title 1"/>
          <p:cNvSpPr>
            <a:spLocks noGrp="1"/>
          </p:cNvSpPr>
          <p:nvPr>
            <p:ph type="title"/>
          </p:nvPr>
        </p:nvSpPr>
        <p:spPr>
          <a:xfrm>
            <a:off x="379413" y="1435024"/>
            <a:ext cx="5369577" cy="978729"/>
          </a:xfrm>
        </p:spPr>
        <p:txBody>
          <a:bodyPr wrap="square">
            <a:spAutoFit/>
          </a:bodyPr>
          <a:lstStyle>
            <a:lvl1pPr>
              <a:defRPr sz="3200" spc="0"/>
            </a:lvl1pPr>
          </a:lstStyle>
          <a:p>
            <a:r>
              <a:rPr lang="en-US">
                <a:solidFill>
                  <a:srgbClr val="737373"/>
                </a:solidFill>
                <a:latin typeface="Segoe UI Semilight" panose="020B0402040204020203" pitchFamily="34" charset="0"/>
                <a:cs typeface="Segoe UI Semilight" panose="020B0402040204020203" pitchFamily="34" charset="0"/>
              </a:rPr>
              <a:t>Click to edit Master title style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7" name="Text Placeholder 2"/>
          <p:cNvSpPr>
            <a:spLocks noGrp="1"/>
          </p:cNvSpPr>
          <p:nvPr>
            <p:ph type="body" sz="quarter" idx="10" hasCustomPrompt="1"/>
          </p:nvPr>
        </p:nvSpPr>
        <p:spPr>
          <a:xfrm>
            <a:off x="379413" y="2750135"/>
            <a:ext cx="5369577" cy="2985433"/>
          </a:xfrm>
        </p:spPr>
        <p:txBody>
          <a:bodyPr wrap="square" numCol="1">
            <a:spAutoFit/>
          </a:bodyPr>
          <a:lstStyle>
            <a:lvl1pPr marL="0" indent="0">
              <a:buFontTx/>
              <a:buNone/>
              <a:defRPr lang="en-GB" sz="1400" smtClean="0">
                <a:solidFill>
                  <a:srgbClr val="737373"/>
                </a:solidFill>
              </a:defRPr>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Stet </a:t>
            </a:r>
            <a:r>
              <a:rPr lang="en-GB" dirty="0" err="1">
                <a:solidFill>
                  <a:srgbClr val="737373"/>
                </a:solidFill>
                <a:latin typeface="+mj-lt"/>
              </a:rPr>
              <a:t>clita</a:t>
            </a:r>
            <a:r>
              <a:rPr lang="en-GB" dirty="0">
                <a:solidFill>
                  <a:srgbClr val="737373"/>
                </a:solidFill>
                <a:latin typeface="+mj-lt"/>
              </a:rPr>
              <a:t> </a:t>
            </a:r>
            <a:r>
              <a:rPr lang="en-GB" dirty="0" err="1">
                <a:solidFill>
                  <a:srgbClr val="737373"/>
                </a:solidFill>
                <a:latin typeface="+mj-lt"/>
              </a:rPr>
              <a:t>kasd</a:t>
            </a:r>
            <a:r>
              <a:rPr lang="en-GB" dirty="0">
                <a:solidFill>
                  <a:srgbClr val="737373"/>
                </a:solidFill>
                <a:latin typeface="+mj-lt"/>
              </a:rPr>
              <a:t> </a:t>
            </a:r>
            <a:r>
              <a:rPr lang="en-GB" dirty="0" err="1">
                <a:solidFill>
                  <a:srgbClr val="737373"/>
                </a:solidFill>
                <a:latin typeface="+mj-lt"/>
              </a:rPr>
              <a:t>gubergren</a:t>
            </a:r>
            <a:r>
              <a:rPr lang="en-GB" dirty="0">
                <a:solidFill>
                  <a:srgbClr val="737373"/>
                </a:solidFill>
                <a:latin typeface="+mj-lt"/>
              </a:rPr>
              <a:t>, no sea </a:t>
            </a:r>
            <a:r>
              <a:rPr lang="en-GB" dirty="0" err="1">
                <a:solidFill>
                  <a:srgbClr val="737373"/>
                </a:solidFill>
                <a:latin typeface="+mj-lt"/>
              </a:rPr>
              <a:t>takimata</a:t>
            </a:r>
            <a:r>
              <a:rPr lang="en-GB" dirty="0">
                <a:solidFill>
                  <a:srgbClr val="737373"/>
                </a:solidFill>
                <a:latin typeface="+mj-lt"/>
              </a:rPr>
              <a:t> </a:t>
            </a:r>
            <a:r>
              <a:rPr lang="en-GB" dirty="0" err="1">
                <a:solidFill>
                  <a:srgbClr val="737373"/>
                </a:solidFill>
                <a:latin typeface="+mj-lt"/>
              </a:rPr>
              <a:t>sanctus</a:t>
            </a:r>
            <a:r>
              <a:rPr lang="en-GB" dirty="0">
                <a:solidFill>
                  <a:srgbClr val="737373"/>
                </a:solidFill>
                <a:latin typeface="+mj-lt"/>
              </a:rPr>
              <a:t> </a:t>
            </a:r>
            <a:r>
              <a:rPr lang="en-GB" dirty="0" err="1">
                <a:solidFill>
                  <a:srgbClr val="737373"/>
                </a:solidFill>
                <a:latin typeface="+mj-lt"/>
              </a:rPr>
              <a:t>est</a:t>
            </a:r>
            <a:endParaRPr lang="en-GB" dirty="0">
              <a:solidFill>
                <a:srgbClr val="737373"/>
              </a:solidFill>
              <a:latin typeface="+mj-lt"/>
            </a:endParaRPr>
          </a:p>
          <a:p>
            <a:r>
              <a:rPr lang="en-GB" b="1" dirty="0" err="1">
                <a:solidFill>
                  <a:srgbClr val="737373"/>
                </a:solidFill>
                <a:latin typeface="Segoe UI Semibold" panose="020B0702040204020203" pitchFamily="34" charset="0"/>
                <a:cs typeface="Segoe UI Semibold" panose="020B0702040204020203" pitchFamily="34" charset="0"/>
              </a:rPr>
              <a:t>Sed</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diam</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nonumy</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eirmod</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a:solidFill>
                  <a:srgbClr val="737373"/>
                </a:solidFill>
                <a:latin typeface="+mj-lt"/>
              </a:rPr>
              <a:t>Lorem ipsum </a:t>
            </a:r>
            <a:r>
              <a:rPr lang="en-GB" dirty="0" err="1">
                <a:solidFill>
                  <a:srgbClr val="737373"/>
                </a:solidFill>
                <a:latin typeface="+mj-lt"/>
              </a:rPr>
              <a:t>dolor</a:t>
            </a:r>
            <a:r>
              <a:rPr lang="en-GB" dirty="0">
                <a:solidFill>
                  <a:srgbClr val="737373"/>
                </a:solidFill>
                <a:latin typeface="+mj-lt"/>
              </a:rPr>
              <a:t> sit </a:t>
            </a:r>
            <a:r>
              <a:rPr lang="en-GB" dirty="0" err="1">
                <a:solidFill>
                  <a:srgbClr val="737373"/>
                </a:solidFill>
                <a:latin typeface="+mj-lt"/>
              </a:rPr>
              <a:t>amet</a:t>
            </a:r>
            <a:r>
              <a:rPr lang="en-GB" dirty="0">
                <a:solidFill>
                  <a:srgbClr val="737373"/>
                </a:solidFill>
                <a:latin typeface="+mj-lt"/>
              </a:rPr>
              <a:t>, </a:t>
            </a:r>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Stet </a:t>
            </a:r>
            <a:r>
              <a:rPr lang="en-GB" dirty="0" err="1">
                <a:solidFill>
                  <a:srgbClr val="737373"/>
                </a:solidFill>
                <a:latin typeface="+mj-lt"/>
              </a:rPr>
              <a:t>clita</a:t>
            </a:r>
            <a:r>
              <a:rPr lang="en-GB" dirty="0">
                <a:solidFill>
                  <a:srgbClr val="737373"/>
                </a:solidFill>
                <a:latin typeface="+mj-lt"/>
              </a:rPr>
              <a:t> </a:t>
            </a:r>
            <a:r>
              <a:rPr lang="en-GB" dirty="0" err="1">
                <a:solidFill>
                  <a:srgbClr val="737373"/>
                </a:solidFill>
                <a:latin typeface="+mj-lt"/>
              </a:rPr>
              <a:t>kasd</a:t>
            </a:r>
            <a:r>
              <a:rPr lang="en-GB" dirty="0">
                <a:solidFill>
                  <a:srgbClr val="737373"/>
                </a:solidFill>
                <a:latin typeface="+mj-lt"/>
              </a:rPr>
              <a:t> </a:t>
            </a:r>
            <a:r>
              <a:rPr lang="en-GB" dirty="0" err="1">
                <a:solidFill>
                  <a:srgbClr val="737373"/>
                </a:solidFill>
                <a:latin typeface="+mj-lt"/>
              </a:rPr>
              <a:t>gubergren</a:t>
            </a:r>
            <a:r>
              <a:rPr lang="en-GB" dirty="0">
                <a:solidFill>
                  <a:srgbClr val="737373"/>
                </a:solidFill>
                <a:latin typeface="+mj-lt"/>
              </a:rPr>
              <a:t>, no sea </a:t>
            </a:r>
            <a:r>
              <a:rPr lang="en-GB" dirty="0" err="1">
                <a:solidFill>
                  <a:srgbClr val="737373"/>
                </a:solidFill>
                <a:latin typeface="+mj-lt"/>
              </a:rPr>
              <a:t>takimata</a:t>
            </a:r>
            <a:r>
              <a:rPr lang="en-GB" dirty="0">
                <a:solidFill>
                  <a:srgbClr val="737373"/>
                </a:solidFill>
                <a:latin typeface="+mj-lt"/>
              </a:rPr>
              <a:t> </a:t>
            </a:r>
            <a:r>
              <a:rPr lang="en-GB" dirty="0" err="1">
                <a:solidFill>
                  <a:srgbClr val="737373"/>
                </a:solidFill>
                <a:latin typeface="+mj-lt"/>
              </a:rPr>
              <a:t>sanctus</a:t>
            </a:r>
            <a:r>
              <a:rPr lang="en-GB" dirty="0">
                <a:solidFill>
                  <a:srgbClr val="737373"/>
                </a:solidFill>
                <a:latin typeface="+mj-lt"/>
              </a:rPr>
              <a:t> </a:t>
            </a:r>
            <a:r>
              <a:rPr lang="en-GB" dirty="0" err="1">
                <a:solidFill>
                  <a:srgbClr val="737373"/>
                </a:solidFill>
                <a:latin typeface="+mj-lt"/>
              </a:rPr>
              <a:t>est</a:t>
            </a:r>
            <a:r>
              <a:rPr lang="en-GB" dirty="0">
                <a:solidFill>
                  <a:srgbClr val="737373"/>
                </a:solidFill>
                <a:latin typeface="+mj-lt"/>
              </a:rPr>
              <a:t> Lorem ipsum </a:t>
            </a:r>
            <a:r>
              <a:rPr lang="en-GB" dirty="0" err="1">
                <a:solidFill>
                  <a:srgbClr val="737373"/>
                </a:solidFill>
                <a:latin typeface="+mj-lt"/>
              </a:rPr>
              <a:t>dolor</a:t>
            </a:r>
            <a:r>
              <a:rPr lang="en-GB" dirty="0">
                <a:solidFill>
                  <a:srgbClr val="737373"/>
                </a:solidFill>
                <a:latin typeface="+mj-lt"/>
              </a:rPr>
              <a:t> sit </a:t>
            </a:r>
            <a:r>
              <a:rPr lang="en-GB" dirty="0" err="1">
                <a:solidFill>
                  <a:srgbClr val="737373"/>
                </a:solidFill>
                <a:latin typeface="+mj-lt"/>
              </a:rPr>
              <a:t>amet</a:t>
            </a:r>
            <a:r>
              <a:rPr lang="en-GB" dirty="0">
                <a:solidFill>
                  <a:srgbClr val="737373"/>
                </a:solidFill>
                <a:latin typeface="+mj-lt"/>
              </a:rPr>
              <a:t>.</a:t>
            </a:r>
          </a:p>
          <a:p>
            <a:endParaRPr lang="en-GB" dirty="0">
              <a:latin typeface="+mj-lt"/>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4412" y="0"/>
            <a:ext cx="6097385" cy="6858000"/>
          </a:xfrm>
          <a:prstGeom prst="rect">
            <a:avLst/>
          </a:prstGeom>
        </p:spPr>
      </p:pic>
    </p:spTree>
    <p:extLst>
      <p:ext uri="{BB962C8B-B14F-4D97-AF65-F5344CB8AC3E}">
        <p14:creationId xmlns:p14="http://schemas.microsoft.com/office/powerpoint/2010/main" val="408691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guide id="3" pos="23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_Palett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79413" y="685381"/>
            <a:ext cx="5369577" cy="535531"/>
          </a:xfrm>
        </p:spPr>
        <p:txBody>
          <a:bodyPr wrap="square">
            <a:spAutoFit/>
          </a:bodyPr>
          <a:lstStyle>
            <a:lvl1pPr>
              <a:defRPr sz="3200" spc="0"/>
            </a:lvl1pPr>
          </a:lstStyle>
          <a:p>
            <a:r>
              <a:rPr lang="en-GB" dirty="0" err="1">
                <a:solidFill>
                  <a:srgbClr val="737373"/>
                </a:solidFill>
                <a:latin typeface="Segoe UI Semilight" panose="020B0402040204020203" pitchFamily="34" charset="0"/>
                <a:cs typeface="Segoe UI Semilight" panose="020B0402040204020203" pitchFamily="34" charset="0"/>
              </a:rPr>
              <a:t>Color</a:t>
            </a:r>
            <a:r>
              <a:rPr lang="en-GB" dirty="0">
                <a:solidFill>
                  <a:srgbClr val="737373"/>
                </a:solidFill>
                <a:latin typeface="Segoe UI Semilight" panose="020B0402040204020203" pitchFamily="34" charset="0"/>
                <a:cs typeface="Segoe UI Semilight" panose="020B0402040204020203" pitchFamily="34" charset="0"/>
              </a:rPr>
              <a:t> palette</a:t>
            </a:r>
          </a:p>
        </p:txBody>
      </p:sp>
      <p:sp>
        <p:nvSpPr>
          <p:cNvPr id="3" name="Rectangle 2"/>
          <p:cNvSpPr/>
          <p:nvPr userDrawn="1"/>
        </p:nvSpPr>
        <p:spPr bwMode="auto">
          <a:xfrm>
            <a:off x="379413" y="1598142"/>
            <a:ext cx="8458199" cy="3660632"/>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userDrawn="1"/>
        </p:nvSpPr>
        <p:spPr bwMode="auto">
          <a:xfrm>
            <a:off x="379412" y="5032719"/>
            <a:ext cx="8459788" cy="1143000"/>
          </a:xfrm>
          <a:prstGeom prst="rect">
            <a:avLst/>
          </a:prstGeom>
          <a:solidFill>
            <a:srgbClr val="0078D7"/>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userDrawn="1"/>
        </p:nvSpPr>
        <p:spPr bwMode="auto">
          <a:xfrm>
            <a:off x="8839200" y="1598142"/>
            <a:ext cx="2970213" cy="1143000"/>
          </a:xfrm>
          <a:prstGeom prst="rect">
            <a:avLst/>
          </a:prstGeom>
          <a:solidFill>
            <a:srgbClr val="E6E6E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userDrawn="1"/>
        </p:nvSpPr>
        <p:spPr bwMode="auto">
          <a:xfrm>
            <a:off x="8839200" y="2743001"/>
            <a:ext cx="2970213" cy="1143000"/>
          </a:xfrm>
          <a:prstGeom prst="rect">
            <a:avLst/>
          </a:prstGeom>
          <a:solidFill>
            <a:srgbClr val="73737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userDrawn="1"/>
        </p:nvSpPr>
        <p:spPr bwMode="auto">
          <a:xfrm>
            <a:off x="8839200" y="3887860"/>
            <a:ext cx="2970213" cy="1143000"/>
          </a:xfrm>
          <a:prstGeom prst="rect">
            <a:avLst/>
          </a:prstGeom>
          <a:solidFill>
            <a:srgbClr val="505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userDrawn="1"/>
        </p:nvSpPr>
        <p:spPr bwMode="auto">
          <a:xfrm>
            <a:off x="8839200" y="5032719"/>
            <a:ext cx="2970213" cy="114300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itle 1"/>
          <p:cNvSpPr txBox="1">
            <a:spLocks/>
          </p:cNvSpPr>
          <p:nvPr userDrawn="1"/>
        </p:nvSpPr>
        <p:spPr>
          <a:xfrm>
            <a:off x="562293" y="1706644"/>
            <a:ext cx="1524000" cy="7571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rgbClr val="737373"/>
                </a:solidFill>
                <a:latin typeface="Segoe UI Semilight" panose="020B0402040204020203" pitchFamily="34" charset="0"/>
                <a:cs typeface="Segoe UI Semilight" panose="020B0402040204020203" pitchFamily="34" charset="0"/>
              </a:rPr>
              <a:t>White</a:t>
            </a:r>
          </a:p>
          <a:p>
            <a:r>
              <a:rPr lang="en-GB" sz="1200" spc="0" dirty="0">
                <a:solidFill>
                  <a:srgbClr val="737373"/>
                </a:solidFill>
                <a:latin typeface="Segoe UI Semilight" panose="020B0402040204020203" pitchFamily="34" charset="0"/>
                <a:cs typeface="Segoe UI Semilight" panose="020B0402040204020203" pitchFamily="34" charset="0"/>
              </a:rPr>
              <a:t>C0 M0 Y0 K0</a:t>
            </a:r>
          </a:p>
          <a:p>
            <a:r>
              <a:rPr lang="en-GB" sz="1200" spc="0" dirty="0">
                <a:solidFill>
                  <a:srgbClr val="737373"/>
                </a:solidFill>
                <a:latin typeface="Segoe UI Semilight" panose="020B0402040204020203" pitchFamily="34" charset="0"/>
                <a:cs typeface="Segoe UI Semilight" panose="020B0402040204020203" pitchFamily="34" charset="0"/>
              </a:rPr>
              <a:t>R255 G255 B255</a:t>
            </a:r>
          </a:p>
          <a:p>
            <a:r>
              <a:rPr lang="en-GB" sz="1200" spc="0" dirty="0">
                <a:solidFill>
                  <a:srgbClr val="737373"/>
                </a:solidFill>
                <a:latin typeface="Segoe UI Semilight" panose="020B0402040204020203" pitchFamily="34" charset="0"/>
                <a:cs typeface="Segoe UI Semilight" panose="020B0402040204020203" pitchFamily="34" charset="0"/>
              </a:rPr>
              <a:t>HEX #FFFFFF</a:t>
            </a:r>
          </a:p>
        </p:txBody>
      </p:sp>
      <p:sp>
        <p:nvSpPr>
          <p:cNvPr id="11" name="Title 1"/>
          <p:cNvSpPr txBox="1">
            <a:spLocks/>
          </p:cNvSpPr>
          <p:nvPr userDrawn="1"/>
        </p:nvSpPr>
        <p:spPr>
          <a:xfrm>
            <a:off x="9019628" y="1706644"/>
            <a:ext cx="1524000" cy="9233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rgbClr val="737373"/>
                </a:solidFill>
                <a:latin typeface="Segoe UI Semilight" panose="020B0402040204020203" pitchFamily="34" charset="0"/>
                <a:cs typeface="Segoe UI Semilight" panose="020B0402040204020203" pitchFamily="34" charset="0"/>
              </a:rPr>
              <a:t>Light </a:t>
            </a:r>
            <a:r>
              <a:rPr lang="en-GB" sz="1200" spc="0" dirty="0" err="1">
                <a:solidFill>
                  <a:srgbClr val="737373"/>
                </a:solidFill>
                <a:latin typeface="Segoe UI Semilight" panose="020B0402040204020203" pitchFamily="34" charset="0"/>
                <a:cs typeface="Segoe UI Semilight" panose="020B0402040204020203" pitchFamily="34" charset="0"/>
              </a:rPr>
              <a:t>Gray</a:t>
            </a:r>
            <a:endParaRPr lang="en-GB" sz="1200" spc="0" dirty="0">
              <a:solidFill>
                <a:srgbClr val="737373"/>
              </a:solidFill>
              <a:latin typeface="Segoe UI Semilight" panose="020B0402040204020203" pitchFamily="34" charset="0"/>
              <a:cs typeface="Segoe UI Semilight" panose="020B0402040204020203" pitchFamily="34" charset="0"/>
            </a:endParaRPr>
          </a:p>
          <a:p>
            <a:r>
              <a:rPr lang="en-GB" sz="1200" spc="0" dirty="0">
                <a:solidFill>
                  <a:srgbClr val="737373"/>
                </a:solidFill>
                <a:latin typeface="Segoe UI Semilight" panose="020B0402040204020203" pitchFamily="34" charset="0"/>
                <a:cs typeface="Segoe UI Semilight" panose="020B0402040204020203" pitchFamily="34" charset="0"/>
              </a:rPr>
              <a:t>10% PMS Cool </a:t>
            </a:r>
            <a:r>
              <a:rPr lang="en-GB" sz="1200" spc="0" dirty="0" err="1">
                <a:solidFill>
                  <a:srgbClr val="737373"/>
                </a:solidFill>
                <a:latin typeface="Segoe UI Semilight" panose="020B0402040204020203" pitchFamily="34" charset="0"/>
                <a:cs typeface="Segoe UI Semilight" panose="020B0402040204020203" pitchFamily="34" charset="0"/>
              </a:rPr>
              <a:t>Gray</a:t>
            </a:r>
            <a:r>
              <a:rPr lang="en-GB" sz="1200" spc="0" dirty="0">
                <a:solidFill>
                  <a:srgbClr val="737373"/>
                </a:solidFill>
                <a:latin typeface="Segoe UI Semilight" panose="020B0402040204020203" pitchFamily="34" charset="0"/>
                <a:cs typeface="Segoe UI Semilight" panose="020B0402040204020203" pitchFamily="34" charset="0"/>
              </a:rPr>
              <a:t> 9</a:t>
            </a:r>
          </a:p>
          <a:p>
            <a:r>
              <a:rPr lang="en-GB" sz="1200" spc="0" dirty="0">
                <a:solidFill>
                  <a:srgbClr val="737373"/>
                </a:solidFill>
                <a:latin typeface="Segoe UI Semilight" panose="020B0402040204020203" pitchFamily="34" charset="0"/>
                <a:cs typeface="Segoe UI Semilight" panose="020B0402040204020203" pitchFamily="34" charset="0"/>
              </a:rPr>
              <a:t>C0 M0 Y0 K7</a:t>
            </a:r>
          </a:p>
          <a:p>
            <a:r>
              <a:rPr lang="en-GB" sz="1200" spc="0" dirty="0">
                <a:solidFill>
                  <a:srgbClr val="737373"/>
                </a:solidFill>
                <a:latin typeface="Segoe UI Semilight" panose="020B0402040204020203" pitchFamily="34" charset="0"/>
                <a:cs typeface="Segoe UI Semilight" panose="020B0402040204020203" pitchFamily="34" charset="0"/>
              </a:rPr>
              <a:t>R230 G230 B230</a:t>
            </a:r>
          </a:p>
          <a:p>
            <a:r>
              <a:rPr lang="en-GB" sz="1200" spc="0" dirty="0">
                <a:solidFill>
                  <a:srgbClr val="737373"/>
                </a:solidFill>
                <a:latin typeface="Segoe UI Semilight" panose="020B0402040204020203" pitchFamily="34" charset="0"/>
                <a:cs typeface="Segoe UI Semilight" panose="020B0402040204020203" pitchFamily="34" charset="0"/>
              </a:rPr>
              <a:t>HEX #E6E6E6</a:t>
            </a:r>
          </a:p>
        </p:txBody>
      </p:sp>
      <p:sp>
        <p:nvSpPr>
          <p:cNvPr id="12" name="Title 1"/>
          <p:cNvSpPr txBox="1">
            <a:spLocks/>
          </p:cNvSpPr>
          <p:nvPr userDrawn="1"/>
        </p:nvSpPr>
        <p:spPr>
          <a:xfrm>
            <a:off x="9019628" y="2851546"/>
            <a:ext cx="1524000" cy="9233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chemeClr val="bg1"/>
                </a:solidFill>
                <a:latin typeface="Segoe UI Semilight" panose="020B0402040204020203" pitchFamily="34" charset="0"/>
                <a:cs typeface="Segoe UI Semilight" panose="020B0402040204020203" pitchFamily="34" charset="0"/>
              </a:rPr>
              <a:t>Mid</a:t>
            </a:r>
            <a:r>
              <a:rPr lang="en-GB" sz="1200" spc="0" baseline="0" dirty="0">
                <a:solidFill>
                  <a:schemeClr val="bg1"/>
                </a:solidFill>
                <a:latin typeface="Segoe UI Semilight" panose="020B0402040204020203" pitchFamily="34" charset="0"/>
                <a:cs typeface="Segoe UI Semilight" panose="020B0402040204020203" pitchFamily="34" charset="0"/>
              </a:rPr>
              <a:t> </a:t>
            </a:r>
            <a:r>
              <a:rPr lang="en-GB" sz="1200" spc="0" baseline="0" dirty="0" err="1">
                <a:solidFill>
                  <a:schemeClr val="bg1"/>
                </a:solidFill>
                <a:latin typeface="Segoe UI Semilight" panose="020B0402040204020203" pitchFamily="34" charset="0"/>
                <a:cs typeface="Segoe UI Semilight" panose="020B0402040204020203" pitchFamily="34" charset="0"/>
              </a:rPr>
              <a:t>Gray</a:t>
            </a:r>
            <a:endParaRPr lang="en-GB" sz="1200" spc="0" baseline="0" dirty="0">
              <a:solidFill>
                <a:schemeClr val="bg1"/>
              </a:solidFill>
              <a:latin typeface="Segoe UI Semilight" panose="020B0402040204020203" pitchFamily="34" charset="0"/>
              <a:cs typeface="Segoe UI Semilight" panose="020B0402040204020203" pitchFamily="34" charset="0"/>
            </a:endParaRPr>
          </a:p>
          <a:p>
            <a:r>
              <a:rPr lang="en-GB" sz="1200" spc="0" dirty="0">
                <a:solidFill>
                  <a:schemeClr val="bg1"/>
                </a:solidFill>
                <a:latin typeface="Segoe UI Semilight" panose="020B0402040204020203" pitchFamily="34" charset="0"/>
                <a:cs typeface="Segoe UI Semilight" panose="020B0402040204020203" pitchFamily="34" charset="0"/>
              </a:rPr>
              <a:t>PMS Cool </a:t>
            </a:r>
            <a:r>
              <a:rPr lang="en-GB" sz="1200" spc="0" dirty="0" err="1">
                <a:solidFill>
                  <a:schemeClr val="bg1"/>
                </a:solidFill>
                <a:latin typeface="Segoe UI Semilight" panose="020B0402040204020203" pitchFamily="34" charset="0"/>
                <a:cs typeface="Segoe UI Semilight" panose="020B0402040204020203" pitchFamily="34" charset="0"/>
              </a:rPr>
              <a:t>Gray</a:t>
            </a:r>
            <a:r>
              <a:rPr lang="en-GB" sz="1200" spc="0" dirty="0">
                <a:solidFill>
                  <a:schemeClr val="bg1"/>
                </a:solidFill>
                <a:latin typeface="Segoe UI Semilight" panose="020B0402040204020203" pitchFamily="34" charset="0"/>
                <a:cs typeface="Segoe UI Semilight" panose="020B0402040204020203" pitchFamily="34" charset="0"/>
              </a:rPr>
              <a:t> 9</a:t>
            </a:r>
          </a:p>
          <a:p>
            <a:r>
              <a:rPr lang="en-GB" sz="1200" spc="0" dirty="0">
                <a:solidFill>
                  <a:schemeClr val="bg1"/>
                </a:solidFill>
                <a:latin typeface="Segoe UI Semilight" panose="020B0402040204020203" pitchFamily="34" charset="0"/>
                <a:cs typeface="Segoe UI Semilight" panose="020B0402040204020203" pitchFamily="34" charset="0"/>
              </a:rPr>
              <a:t>C0 M0 Y0 K65</a:t>
            </a:r>
          </a:p>
          <a:p>
            <a:r>
              <a:rPr lang="en-GB" sz="1200" spc="0" dirty="0">
                <a:solidFill>
                  <a:schemeClr val="bg1"/>
                </a:solidFill>
                <a:latin typeface="Segoe UI Semilight" panose="020B0402040204020203" pitchFamily="34" charset="0"/>
                <a:cs typeface="Segoe UI Semilight" panose="020B0402040204020203" pitchFamily="34" charset="0"/>
              </a:rPr>
              <a:t>R115 G115 B115</a:t>
            </a:r>
          </a:p>
          <a:p>
            <a:r>
              <a:rPr lang="en-GB" sz="1200" spc="0" dirty="0">
                <a:solidFill>
                  <a:schemeClr val="bg1"/>
                </a:solidFill>
                <a:latin typeface="Segoe UI Semilight" panose="020B0402040204020203" pitchFamily="34" charset="0"/>
                <a:cs typeface="Segoe UI Semilight" panose="020B0402040204020203" pitchFamily="34" charset="0"/>
              </a:rPr>
              <a:t>HEX #737373</a:t>
            </a:r>
          </a:p>
        </p:txBody>
      </p:sp>
      <p:sp>
        <p:nvSpPr>
          <p:cNvPr id="20" name="Title 1"/>
          <p:cNvSpPr txBox="1">
            <a:spLocks/>
          </p:cNvSpPr>
          <p:nvPr userDrawn="1"/>
        </p:nvSpPr>
        <p:spPr>
          <a:xfrm>
            <a:off x="9019628" y="4004839"/>
            <a:ext cx="1524000" cy="9233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chemeClr val="bg1"/>
                </a:solidFill>
                <a:latin typeface="Segoe UI Semilight" panose="020B0402040204020203" pitchFamily="34" charset="0"/>
                <a:cs typeface="Segoe UI Semilight" panose="020B0402040204020203" pitchFamily="34" charset="0"/>
              </a:rPr>
              <a:t>Dark </a:t>
            </a:r>
            <a:r>
              <a:rPr lang="en-GB" sz="1200" spc="0" dirty="0" err="1">
                <a:solidFill>
                  <a:schemeClr val="bg1"/>
                </a:solidFill>
                <a:latin typeface="Segoe UI Semilight" panose="020B0402040204020203" pitchFamily="34" charset="0"/>
                <a:cs typeface="Segoe UI Semilight" panose="020B0402040204020203" pitchFamily="34" charset="0"/>
              </a:rPr>
              <a:t>Gray</a:t>
            </a:r>
            <a:endParaRPr lang="en-GB" sz="1200" spc="0" dirty="0">
              <a:solidFill>
                <a:schemeClr val="bg1"/>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GB" sz="1200" spc="0" dirty="0">
                <a:solidFill>
                  <a:schemeClr val="bg1"/>
                </a:solidFill>
                <a:latin typeface="Segoe UI Semilight" panose="020B0402040204020203" pitchFamily="34" charset="0"/>
                <a:cs typeface="Segoe UI Semilight" panose="020B0402040204020203" pitchFamily="34" charset="0"/>
              </a:rPr>
              <a:t>PMS Cool </a:t>
            </a:r>
            <a:r>
              <a:rPr lang="en-GB" sz="1200" spc="0" dirty="0" err="1">
                <a:solidFill>
                  <a:schemeClr val="bg1"/>
                </a:solidFill>
                <a:latin typeface="Segoe UI Semilight" panose="020B0402040204020203" pitchFamily="34" charset="0"/>
                <a:cs typeface="Segoe UI Semilight" panose="020B0402040204020203" pitchFamily="34" charset="0"/>
              </a:rPr>
              <a:t>Gray</a:t>
            </a:r>
            <a:r>
              <a:rPr lang="en-GB" sz="1200" spc="0" dirty="0">
                <a:solidFill>
                  <a:schemeClr val="bg1"/>
                </a:solidFill>
                <a:latin typeface="Segoe UI Semilight" panose="020B0402040204020203" pitchFamily="34" charset="0"/>
                <a:cs typeface="Segoe UI Semilight" panose="020B0402040204020203" pitchFamily="34" charset="0"/>
              </a:rPr>
              <a:t> 11</a:t>
            </a:r>
          </a:p>
          <a:p>
            <a:r>
              <a:rPr lang="en-GB" sz="1200" spc="0" dirty="0">
                <a:solidFill>
                  <a:schemeClr val="bg1"/>
                </a:solidFill>
                <a:latin typeface="Segoe UI Semilight" panose="020B0402040204020203" pitchFamily="34" charset="0"/>
                <a:cs typeface="Segoe UI Semilight" panose="020B0402040204020203" pitchFamily="34" charset="0"/>
              </a:rPr>
              <a:t>C0 M0 Y0 K80</a:t>
            </a:r>
          </a:p>
          <a:p>
            <a:r>
              <a:rPr lang="en-GB" sz="1200" spc="0" dirty="0">
                <a:solidFill>
                  <a:schemeClr val="bg1"/>
                </a:solidFill>
                <a:latin typeface="Segoe UI Semilight" panose="020B0402040204020203" pitchFamily="34" charset="0"/>
                <a:cs typeface="Segoe UI Semilight" panose="020B0402040204020203" pitchFamily="34" charset="0"/>
              </a:rPr>
              <a:t>R80 G80 B80</a:t>
            </a:r>
          </a:p>
          <a:p>
            <a:r>
              <a:rPr lang="en-GB" sz="1200" spc="0" dirty="0">
                <a:solidFill>
                  <a:schemeClr val="bg1"/>
                </a:solidFill>
                <a:latin typeface="Segoe UI Semilight" panose="020B0402040204020203" pitchFamily="34" charset="0"/>
                <a:cs typeface="Segoe UI Semilight" panose="020B0402040204020203" pitchFamily="34" charset="0"/>
              </a:rPr>
              <a:t>HEX #505050</a:t>
            </a:r>
          </a:p>
        </p:txBody>
      </p:sp>
      <p:sp>
        <p:nvSpPr>
          <p:cNvPr id="21" name="Title 1"/>
          <p:cNvSpPr txBox="1">
            <a:spLocks/>
          </p:cNvSpPr>
          <p:nvPr userDrawn="1"/>
        </p:nvSpPr>
        <p:spPr>
          <a:xfrm>
            <a:off x="9027484" y="5143399"/>
            <a:ext cx="1524000" cy="7571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chemeClr val="bg1"/>
                </a:solidFill>
                <a:latin typeface="Segoe UI Semilight" panose="020B0402040204020203" pitchFamily="34" charset="0"/>
                <a:cs typeface="Segoe UI Semilight" panose="020B0402040204020203" pitchFamily="34" charset="0"/>
              </a:rPr>
              <a:t>Black</a:t>
            </a:r>
          </a:p>
          <a:p>
            <a:r>
              <a:rPr lang="en-GB" sz="1200" spc="0" dirty="0">
                <a:solidFill>
                  <a:schemeClr val="bg1"/>
                </a:solidFill>
                <a:latin typeface="Segoe UI Semilight" panose="020B0402040204020203" pitchFamily="34" charset="0"/>
                <a:cs typeface="Segoe UI Semilight" panose="020B0402040204020203" pitchFamily="34" charset="0"/>
              </a:rPr>
              <a:t>C0 M0 Y0 K100</a:t>
            </a:r>
          </a:p>
          <a:p>
            <a:r>
              <a:rPr lang="en-GB" sz="1200" spc="0" dirty="0">
                <a:solidFill>
                  <a:schemeClr val="bg1"/>
                </a:solidFill>
                <a:latin typeface="Segoe UI Semilight" panose="020B0402040204020203" pitchFamily="34" charset="0"/>
                <a:cs typeface="Segoe UI Semilight" panose="020B0402040204020203" pitchFamily="34" charset="0"/>
              </a:rPr>
              <a:t>R0 G0 B0</a:t>
            </a:r>
          </a:p>
          <a:p>
            <a:r>
              <a:rPr lang="en-GB" sz="1200" spc="0" dirty="0">
                <a:solidFill>
                  <a:schemeClr val="bg1"/>
                </a:solidFill>
                <a:latin typeface="Segoe UI Semilight" panose="020B0402040204020203" pitchFamily="34" charset="0"/>
                <a:cs typeface="Segoe UI Semilight" panose="020B0402040204020203" pitchFamily="34" charset="0"/>
              </a:rPr>
              <a:t>HEX #000000</a:t>
            </a:r>
          </a:p>
        </p:txBody>
      </p:sp>
      <p:sp>
        <p:nvSpPr>
          <p:cNvPr id="24" name="Title 1"/>
          <p:cNvSpPr txBox="1">
            <a:spLocks/>
          </p:cNvSpPr>
          <p:nvPr userDrawn="1"/>
        </p:nvSpPr>
        <p:spPr>
          <a:xfrm>
            <a:off x="562293" y="5143399"/>
            <a:ext cx="1524000" cy="9233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chemeClr val="bg1"/>
                </a:solidFill>
                <a:latin typeface="Segoe UI Semilight" panose="020B0402040204020203" pitchFamily="34" charset="0"/>
                <a:cs typeface="Segoe UI Semilight" panose="020B0402040204020203" pitchFamily="34" charset="0"/>
              </a:rPr>
              <a:t>Microsoft Blue</a:t>
            </a:r>
          </a:p>
          <a:p>
            <a:r>
              <a:rPr lang="en-GB" sz="1200" spc="0" dirty="0">
                <a:solidFill>
                  <a:schemeClr val="bg1"/>
                </a:solidFill>
                <a:latin typeface="Segoe UI Semilight" panose="020B0402040204020203" pitchFamily="34" charset="0"/>
                <a:cs typeface="Segoe UI Semilight" panose="020B0402040204020203" pitchFamily="34" charset="0"/>
              </a:rPr>
              <a:t>PMS 3005</a:t>
            </a:r>
          </a:p>
          <a:p>
            <a:r>
              <a:rPr lang="en-GB" sz="1200" spc="0" dirty="0">
                <a:solidFill>
                  <a:schemeClr val="bg1"/>
                </a:solidFill>
                <a:latin typeface="Segoe UI Semilight" panose="020B0402040204020203" pitchFamily="34" charset="0"/>
                <a:cs typeface="Segoe UI Semilight" panose="020B0402040204020203" pitchFamily="34" charset="0"/>
              </a:rPr>
              <a:t>C100 M30 Y0 K0</a:t>
            </a:r>
          </a:p>
          <a:p>
            <a:r>
              <a:rPr lang="en-GB" sz="1200" spc="0" dirty="0">
                <a:solidFill>
                  <a:schemeClr val="bg1"/>
                </a:solidFill>
                <a:latin typeface="Segoe UI Semilight" panose="020B0402040204020203" pitchFamily="34" charset="0"/>
                <a:cs typeface="Segoe UI Semilight" panose="020B0402040204020203" pitchFamily="34" charset="0"/>
              </a:rPr>
              <a:t>R0 G120 B215</a:t>
            </a:r>
          </a:p>
          <a:p>
            <a:r>
              <a:rPr lang="en-GB" sz="1200" spc="0" dirty="0">
                <a:solidFill>
                  <a:schemeClr val="bg1"/>
                </a:solidFill>
                <a:latin typeface="Segoe UI Semilight" panose="020B0402040204020203" pitchFamily="34" charset="0"/>
                <a:cs typeface="Segoe UI Semilight" panose="020B0402040204020203" pitchFamily="34" charset="0"/>
              </a:rPr>
              <a:t>HEX #0078D7</a:t>
            </a:r>
          </a:p>
        </p:txBody>
      </p:sp>
    </p:spTree>
    <p:extLst>
      <p:ext uri="{BB962C8B-B14F-4D97-AF65-F5344CB8AC3E}">
        <p14:creationId xmlns:p14="http://schemas.microsoft.com/office/powerpoint/2010/main" val="14713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39">
          <p15:clr>
            <a:srgbClr val="FBAE40"/>
          </p15:clr>
        </p15:guide>
        <p15:guide id="2" pos="239">
          <p15:clr>
            <a:srgbClr val="FBAE40"/>
          </p15:clr>
        </p15:guide>
        <p15:guide id="3" pos="743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_Chart">
    <p:spTree>
      <p:nvGrpSpPr>
        <p:cNvPr id="1" name=""/>
        <p:cNvGrpSpPr/>
        <p:nvPr/>
      </p:nvGrpSpPr>
      <p:grpSpPr>
        <a:xfrm>
          <a:off x="0" y="0"/>
          <a:ext cx="0" cy="0"/>
          <a:chOff x="0" y="0"/>
          <a:chExt cx="0" cy="0"/>
        </a:xfrm>
      </p:grpSpPr>
      <p:sp>
        <p:nvSpPr>
          <p:cNvPr id="12" name="Chart Placeholder 11"/>
          <p:cNvSpPr>
            <a:spLocks noGrp="1"/>
          </p:cNvSpPr>
          <p:nvPr>
            <p:ph type="chart" sz="quarter" idx="11"/>
          </p:nvPr>
        </p:nvSpPr>
        <p:spPr>
          <a:xfrm>
            <a:off x="6775450" y="1446986"/>
            <a:ext cx="4887913" cy="4614863"/>
          </a:xfrm>
        </p:spPr>
        <p:txBody>
          <a:bodyPr/>
          <a:lstStyle/>
          <a:p>
            <a:r>
              <a:rPr lang="en-US"/>
              <a:t>Click icon to add chart</a:t>
            </a:r>
            <a:endParaRPr lang="en-US" dirty="0"/>
          </a:p>
        </p:txBody>
      </p:sp>
      <p:sp>
        <p:nvSpPr>
          <p:cNvPr id="5" name="Title 1"/>
          <p:cNvSpPr>
            <a:spLocks noGrp="1"/>
          </p:cNvSpPr>
          <p:nvPr>
            <p:ph type="title"/>
          </p:nvPr>
        </p:nvSpPr>
        <p:spPr>
          <a:xfrm>
            <a:off x="379413" y="1435024"/>
            <a:ext cx="5369577" cy="978729"/>
          </a:xfrm>
        </p:spPr>
        <p:txBody>
          <a:bodyPr wrap="square">
            <a:spAutoFit/>
          </a:bodyPr>
          <a:lstStyle>
            <a:lvl1pPr>
              <a:defRPr sz="3200" spc="0"/>
            </a:lvl1pPr>
          </a:lstStyle>
          <a:p>
            <a:r>
              <a:rPr lang="en-US">
                <a:solidFill>
                  <a:srgbClr val="737373"/>
                </a:solidFill>
                <a:latin typeface="Segoe UI Semilight" panose="020B0402040204020203" pitchFamily="34" charset="0"/>
                <a:cs typeface="Segoe UI Semilight" panose="020B0402040204020203" pitchFamily="34" charset="0"/>
              </a:rPr>
              <a:t>Click to edit Master title style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6" name="Text Placeholder 2"/>
          <p:cNvSpPr>
            <a:spLocks noGrp="1"/>
          </p:cNvSpPr>
          <p:nvPr>
            <p:ph type="body" sz="quarter" idx="10" hasCustomPrompt="1"/>
          </p:nvPr>
        </p:nvSpPr>
        <p:spPr>
          <a:xfrm>
            <a:off x="379413" y="2750135"/>
            <a:ext cx="5495928" cy="4170372"/>
          </a:xfrm>
        </p:spPr>
        <p:txBody>
          <a:bodyPr wrap="none" numCol="2">
            <a:spAutoFit/>
          </a:bodyPr>
          <a:lstStyle>
            <a:lvl1pPr marL="0" indent="0">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pPr marL="177697" indent="-177697">
              <a:buFont typeface="Arial" charset="0"/>
              <a:buChar char="•"/>
            </a:pPr>
            <a:r>
              <a:rPr lang="en-GB" dirty="0" err="1">
                <a:solidFill>
                  <a:srgbClr val="737373"/>
                </a:solidFill>
                <a:latin typeface="+mj-lt"/>
              </a:rPr>
              <a:t>Consectetur</a:t>
            </a:r>
            <a:r>
              <a:rPr lang="en-GB" dirty="0">
                <a:solidFill>
                  <a:srgbClr val="737373"/>
                </a:solidFill>
                <a:latin typeface="+mj-lt"/>
              </a:rPr>
              <a:t> </a:t>
            </a:r>
            <a:r>
              <a:rPr lang="en-GB" dirty="0" err="1">
                <a:solidFill>
                  <a:srgbClr val="737373"/>
                </a:solidFill>
                <a:latin typeface="+mj-lt"/>
              </a:rPr>
              <a:t>adipiscing</a:t>
            </a:r>
            <a:r>
              <a:rPr lang="en-GB" dirty="0">
                <a:solidFill>
                  <a:srgbClr val="737373"/>
                </a:solidFill>
                <a:latin typeface="+mj-lt"/>
              </a:rPr>
              <a:t> </a:t>
            </a:r>
            <a:r>
              <a:rPr lang="en-GB" dirty="0" err="1">
                <a:solidFill>
                  <a:srgbClr val="737373"/>
                </a:solidFill>
                <a:latin typeface="+mj-lt"/>
              </a:rPr>
              <a:t>elit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do </a:t>
            </a:r>
            <a:r>
              <a:rPr lang="en-GB" dirty="0" err="1">
                <a:solidFill>
                  <a:srgbClr val="737373"/>
                </a:solidFill>
                <a:latin typeface="+mj-lt"/>
              </a:rPr>
              <a:t>eiusmod</a:t>
            </a:r>
            <a:r>
              <a:rPr lang="en-GB" dirty="0">
                <a:solidFill>
                  <a:srgbClr val="737373"/>
                </a:solidFill>
                <a:latin typeface="+mj-lt"/>
              </a:rPr>
              <a:t> </a:t>
            </a:r>
            <a:r>
              <a:rPr lang="en-GB" dirty="0" err="1">
                <a:solidFill>
                  <a:srgbClr val="737373"/>
                </a:solidFill>
                <a:latin typeface="+mj-lt"/>
              </a:rPr>
              <a:t>tempor</a:t>
            </a:r>
            <a:endParaRPr lang="en-GB" dirty="0">
              <a:solidFill>
                <a:srgbClr val="737373"/>
              </a:solidFill>
              <a:latin typeface="+mj-lt"/>
            </a:endParaRPr>
          </a:p>
          <a:p>
            <a:pPr marL="177697" indent="-177697">
              <a:buFont typeface="Arial" charset="0"/>
              <a:buChar char="•"/>
            </a:pPr>
            <a:r>
              <a:rPr lang="en-GB" dirty="0" err="1">
                <a:solidFill>
                  <a:srgbClr val="737373"/>
                </a:solidFill>
                <a:latin typeface="+mj-lt"/>
              </a:rPr>
              <a:t>Incididunt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aliqua</a:t>
            </a:r>
            <a:r>
              <a:rPr lang="en-GB" dirty="0">
                <a:solidFill>
                  <a:srgbClr val="737373"/>
                </a:solidFill>
                <a:latin typeface="+mj-lt"/>
              </a:rPr>
              <a:t>. </a:t>
            </a:r>
          </a:p>
          <a:p>
            <a:pPr marL="177697" indent="-177697">
              <a:buFont typeface="Arial" charset="0"/>
              <a:buChar char="•"/>
            </a:pP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enim</a:t>
            </a:r>
            <a:r>
              <a:rPr lang="en-GB" dirty="0">
                <a:solidFill>
                  <a:srgbClr val="737373"/>
                </a:solidFill>
                <a:latin typeface="+mj-lt"/>
              </a:rPr>
              <a:t> ad minim </a:t>
            </a:r>
            <a:r>
              <a:rPr lang="en-GB" dirty="0" err="1">
                <a:solidFill>
                  <a:srgbClr val="737373"/>
                </a:solidFill>
                <a:latin typeface="+mj-lt"/>
              </a:rPr>
              <a:t>veniam</a:t>
            </a:r>
            <a:r>
              <a:rPr lang="en-GB" dirty="0">
                <a:solidFill>
                  <a:srgbClr val="737373"/>
                </a:solidFill>
                <a:latin typeface="+mj-lt"/>
              </a:rPr>
              <a:t>, </a:t>
            </a:r>
            <a:r>
              <a:rPr lang="en-GB" dirty="0" err="1">
                <a:solidFill>
                  <a:srgbClr val="737373"/>
                </a:solidFill>
                <a:latin typeface="+mj-lt"/>
              </a:rPr>
              <a:t>quis</a:t>
            </a:r>
            <a:r>
              <a:rPr lang="en-GB" dirty="0">
                <a:solidFill>
                  <a:srgbClr val="737373"/>
                </a:solidFill>
                <a:latin typeface="+mj-lt"/>
              </a:rPr>
              <a:t> </a:t>
            </a:r>
            <a:r>
              <a:rPr lang="en-GB" dirty="0" err="1">
                <a:solidFill>
                  <a:srgbClr val="737373"/>
                </a:solidFill>
                <a:latin typeface="+mj-lt"/>
              </a:rPr>
              <a:t>nostrud</a:t>
            </a:r>
            <a:r>
              <a:rPr lang="en-GB" dirty="0">
                <a:solidFill>
                  <a:srgbClr val="737373"/>
                </a:solidFill>
                <a:latin typeface="+mj-lt"/>
              </a:rPr>
              <a:t> exercitation </a:t>
            </a:r>
            <a:r>
              <a:rPr lang="en-GB" dirty="0" err="1">
                <a:solidFill>
                  <a:srgbClr val="737373"/>
                </a:solidFill>
                <a:latin typeface="+mj-lt"/>
              </a:rPr>
              <a:t>ullamco</a:t>
            </a:r>
            <a:r>
              <a:rPr lang="en-GB" dirty="0">
                <a:solidFill>
                  <a:srgbClr val="737373"/>
                </a:solidFill>
                <a:latin typeface="+mj-lt"/>
              </a:rPr>
              <a:t> </a:t>
            </a:r>
            <a:r>
              <a:rPr lang="en-GB" dirty="0" err="1">
                <a:solidFill>
                  <a:srgbClr val="737373"/>
                </a:solidFill>
                <a:latin typeface="+mj-lt"/>
              </a:rPr>
              <a:t>laboris</a:t>
            </a:r>
            <a:r>
              <a:rPr lang="en-GB" dirty="0">
                <a:solidFill>
                  <a:srgbClr val="737373"/>
                </a:solidFill>
                <a:latin typeface="+mj-lt"/>
              </a:rPr>
              <a:t> nisi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aliquip</a:t>
            </a:r>
            <a:r>
              <a:rPr lang="en-GB" dirty="0">
                <a:solidFill>
                  <a:srgbClr val="737373"/>
                </a:solidFill>
                <a:latin typeface="+mj-lt"/>
              </a:rPr>
              <a:t> ex ea.</a:t>
            </a:r>
          </a:p>
          <a:p>
            <a:pPr marL="177697" indent="-177697">
              <a:buFont typeface="Arial" charset="0"/>
              <a:buChar char="•"/>
            </a:pPr>
            <a:endParaRPr lang="en-GB" dirty="0">
              <a:solidFill>
                <a:srgbClr val="737373"/>
              </a:solidFill>
              <a:latin typeface="+mj-lt"/>
            </a:endParaRPr>
          </a:p>
          <a:p>
            <a:pPr marL="177697" indent="-177697">
              <a:buFont typeface="Arial" charset="0"/>
              <a:buChar char="•"/>
            </a:pPr>
            <a:endParaRPr lang="en-GB" dirty="0">
              <a:solidFill>
                <a:srgbClr val="737373"/>
              </a:solidFill>
              <a:latin typeface="+mj-lt"/>
            </a:endParaRPr>
          </a:p>
          <a:p>
            <a:pPr marL="177697" indent="-177697">
              <a:buFont typeface="Arial" charset="0"/>
              <a:buChar char="•"/>
            </a:pPr>
            <a:endParaRPr lang="en-GB" dirty="0">
              <a:solidFill>
                <a:srgbClr val="737373"/>
              </a:solidFill>
              <a:latin typeface="+mj-lt"/>
            </a:endParaRP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a:p>
            <a:pPr lvl="0"/>
            <a:r>
              <a:rPr lang="en-GB" b="1" dirty="0" err="1">
                <a:solidFill>
                  <a:srgbClr val="737373"/>
                </a:solidFill>
                <a:latin typeface="Segoe UI Semibold" panose="020B0702040204020203" pitchFamily="34" charset="0"/>
                <a:cs typeface="Segoe UI Semibold" panose="020B0702040204020203" pitchFamily="34" charset="0"/>
              </a:rPr>
              <a:t>Sed</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ut</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perspiciatis</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unde</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omnis</a:t>
            </a:r>
            <a:endParaRPr lang="en-GB" b="1" dirty="0">
              <a:solidFill>
                <a:srgbClr val="737373"/>
              </a:solidFill>
              <a:latin typeface="Segoe UI Semibold" panose="020B0702040204020203" pitchFamily="34" charset="0"/>
              <a:cs typeface="Segoe UI Semibold" panose="020B0702040204020203" pitchFamily="34" charset="0"/>
            </a:endParaRPr>
          </a:p>
          <a:p>
            <a:pPr marL="177697" indent="-177697">
              <a:buFont typeface="Arial" charset="0"/>
              <a:buChar char="•"/>
            </a:pPr>
            <a:r>
              <a:rPr lang="en-GB" dirty="0" err="1">
                <a:solidFill>
                  <a:srgbClr val="737373"/>
                </a:solidFill>
                <a:latin typeface="+mj-lt"/>
              </a:rPr>
              <a:t>Consectetur</a:t>
            </a:r>
            <a:r>
              <a:rPr lang="en-GB" dirty="0">
                <a:solidFill>
                  <a:srgbClr val="737373"/>
                </a:solidFill>
                <a:latin typeface="+mj-lt"/>
              </a:rPr>
              <a:t> </a:t>
            </a:r>
            <a:r>
              <a:rPr lang="en-GB" dirty="0" err="1">
                <a:solidFill>
                  <a:srgbClr val="737373"/>
                </a:solidFill>
                <a:latin typeface="+mj-lt"/>
              </a:rPr>
              <a:t>adipiscing</a:t>
            </a:r>
            <a:r>
              <a:rPr lang="en-GB" dirty="0">
                <a:solidFill>
                  <a:srgbClr val="737373"/>
                </a:solidFill>
                <a:latin typeface="+mj-lt"/>
              </a:rPr>
              <a:t> </a:t>
            </a:r>
            <a:r>
              <a:rPr lang="en-GB" dirty="0" err="1">
                <a:solidFill>
                  <a:srgbClr val="737373"/>
                </a:solidFill>
                <a:latin typeface="+mj-lt"/>
              </a:rPr>
              <a:t>elit</a:t>
            </a:r>
            <a:r>
              <a:rPr lang="en-GB" dirty="0">
                <a:solidFill>
                  <a:srgbClr val="737373"/>
                </a:solidFill>
                <a:latin typeface="+mj-lt"/>
              </a:rPr>
              <a:t> </a:t>
            </a:r>
          </a:p>
          <a:p>
            <a:pPr marL="177697" indent="-177697">
              <a:buFont typeface="Arial" charset="0"/>
              <a:buChar char="•"/>
            </a:pPr>
            <a:r>
              <a:rPr lang="en-GB" dirty="0" err="1">
                <a:solidFill>
                  <a:srgbClr val="737373"/>
                </a:solidFill>
                <a:latin typeface="+mj-lt"/>
              </a:rPr>
              <a:t>Sed</a:t>
            </a:r>
            <a:r>
              <a:rPr lang="en-GB" dirty="0">
                <a:solidFill>
                  <a:srgbClr val="737373"/>
                </a:solidFill>
                <a:latin typeface="+mj-lt"/>
              </a:rPr>
              <a:t> do </a:t>
            </a:r>
            <a:r>
              <a:rPr lang="en-GB" dirty="0" err="1">
                <a:solidFill>
                  <a:srgbClr val="737373"/>
                </a:solidFill>
                <a:latin typeface="+mj-lt"/>
              </a:rPr>
              <a:t>eiusmod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incididunt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aliqua</a:t>
            </a:r>
            <a:r>
              <a:rPr lang="en-GB" dirty="0">
                <a:solidFill>
                  <a:srgbClr val="737373"/>
                </a:solidFill>
                <a:latin typeface="+mj-lt"/>
              </a:rPr>
              <a:t>. </a:t>
            </a:r>
          </a:p>
          <a:p>
            <a:pPr marL="177697" indent="-177697">
              <a:buFont typeface="Arial" charset="0"/>
              <a:buChar char="•"/>
            </a:pP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enim</a:t>
            </a:r>
            <a:r>
              <a:rPr lang="en-GB" dirty="0">
                <a:solidFill>
                  <a:srgbClr val="737373"/>
                </a:solidFill>
                <a:latin typeface="+mj-lt"/>
              </a:rPr>
              <a:t> ad minim </a:t>
            </a:r>
            <a:r>
              <a:rPr lang="en-GB" dirty="0" err="1">
                <a:solidFill>
                  <a:srgbClr val="737373"/>
                </a:solidFill>
                <a:latin typeface="+mj-lt"/>
              </a:rPr>
              <a:t>veniam</a:t>
            </a:r>
            <a:r>
              <a:rPr lang="en-GB" dirty="0">
                <a:solidFill>
                  <a:srgbClr val="737373"/>
                </a:solidFill>
                <a:latin typeface="+mj-lt"/>
              </a:rPr>
              <a:t>, </a:t>
            </a:r>
            <a:r>
              <a:rPr lang="en-GB" dirty="0" err="1">
                <a:solidFill>
                  <a:srgbClr val="737373"/>
                </a:solidFill>
                <a:latin typeface="+mj-lt"/>
              </a:rPr>
              <a:t>quis</a:t>
            </a:r>
            <a:r>
              <a:rPr lang="en-GB" dirty="0">
                <a:solidFill>
                  <a:srgbClr val="737373"/>
                </a:solidFill>
                <a:latin typeface="+mj-lt"/>
              </a:rPr>
              <a:t> </a:t>
            </a:r>
            <a:r>
              <a:rPr lang="en-GB" dirty="0" err="1">
                <a:solidFill>
                  <a:srgbClr val="737373"/>
                </a:solidFill>
                <a:latin typeface="+mj-lt"/>
              </a:rPr>
              <a:t>nostrud</a:t>
            </a:r>
            <a:r>
              <a:rPr lang="en-GB" dirty="0">
                <a:solidFill>
                  <a:srgbClr val="737373"/>
                </a:solidFill>
                <a:latin typeface="+mj-lt"/>
              </a:rPr>
              <a:t> exercitation </a:t>
            </a:r>
            <a:r>
              <a:rPr lang="en-GB" dirty="0" err="1">
                <a:solidFill>
                  <a:srgbClr val="737373"/>
                </a:solidFill>
                <a:latin typeface="+mj-lt"/>
              </a:rPr>
              <a:t>ullamco</a:t>
            </a:r>
            <a:r>
              <a:rPr lang="en-GB" dirty="0">
                <a:solidFill>
                  <a:srgbClr val="737373"/>
                </a:solidFill>
                <a:latin typeface="+mj-lt"/>
              </a:rPr>
              <a:t> </a:t>
            </a:r>
            <a:r>
              <a:rPr lang="en-GB" dirty="0" err="1">
                <a:solidFill>
                  <a:srgbClr val="737373"/>
                </a:solidFill>
                <a:latin typeface="+mj-lt"/>
              </a:rPr>
              <a:t>laboris</a:t>
            </a:r>
            <a:r>
              <a:rPr lang="en-GB" dirty="0">
                <a:solidFill>
                  <a:srgbClr val="737373"/>
                </a:solidFill>
                <a:latin typeface="+mj-lt"/>
              </a:rPr>
              <a:t> nisi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aliquip</a:t>
            </a:r>
            <a:r>
              <a:rPr lang="en-GB" dirty="0">
                <a:solidFill>
                  <a:srgbClr val="737373"/>
                </a:solidFill>
                <a:latin typeface="+mj-lt"/>
              </a:rPr>
              <a:t> ex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commodo</a:t>
            </a:r>
            <a:r>
              <a:rPr lang="en-GB" dirty="0">
                <a:solidFill>
                  <a:srgbClr val="737373"/>
                </a:solidFill>
                <a:latin typeface="+mj-lt"/>
              </a:rPr>
              <a:t> </a:t>
            </a:r>
            <a:r>
              <a:rPr lang="en-GB" dirty="0" err="1">
                <a:solidFill>
                  <a:srgbClr val="737373"/>
                </a:solidFill>
                <a:latin typeface="+mj-lt"/>
              </a:rPr>
              <a:t>consequat</a:t>
            </a:r>
            <a:r>
              <a:rPr lang="en-GB" dirty="0">
                <a:solidFill>
                  <a:srgbClr val="737373"/>
                </a:solidFill>
                <a:latin typeface="+mj-lt"/>
              </a:rPr>
              <a:t>. </a:t>
            </a:r>
          </a:p>
          <a:p>
            <a:pPr marL="177697" indent="-177697">
              <a:buFont typeface="Arial" charset="0"/>
              <a:buChar char="•"/>
            </a:pPr>
            <a:r>
              <a:rPr lang="en-GB" dirty="0" err="1">
                <a:solidFill>
                  <a:srgbClr val="737373"/>
                </a:solidFill>
                <a:latin typeface="+mj-lt"/>
              </a:rPr>
              <a:t>Duis</a:t>
            </a:r>
            <a:r>
              <a:rPr lang="en-GB" dirty="0">
                <a:solidFill>
                  <a:srgbClr val="737373"/>
                </a:solidFill>
                <a:latin typeface="+mj-lt"/>
              </a:rPr>
              <a:t> </a:t>
            </a:r>
            <a:r>
              <a:rPr lang="en-GB" dirty="0" err="1">
                <a:solidFill>
                  <a:srgbClr val="737373"/>
                </a:solidFill>
                <a:latin typeface="+mj-lt"/>
              </a:rPr>
              <a:t>aute</a:t>
            </a:r>
            <a:r>
              <a:rPr lang="en-GB" dirty="0">
                <a:solidFill>
                  <a:srgbClr val="737373"/>
                </a:solidFill>
                <a:latin typeface="+mj-lt"/>
              </a:rPr>
              <a:t> </a:t>
            </a:r>
            <a:r>
              <a:rPr lang="en-GB" dirty="0" err="1">
                <a:solidFill>
                  <a:srgbClr val="737373"/>
                </a:solidFill>
                <a:latin typeface="+mj-lt"/>
              </a:rPr>
              <a:t>irure</a:t>
            </a:r>
            <a:r>
              <a:rPr lang="en-GB" dirty="0">
                <a:solidFill>
                  <a:srgbClr val="737373"/>
                </a:solidFill>
                <a:latin typeface="+mj-lt"/>
              </a:rPr>
              <a:t> </a:t>
            </a:r>
            <a:r>
              <a:rPr lang="en-GB" dirty="0" err="1">
                <a:solidFill>
                  <a:srgbClr val="737373"/>
                </a:solidFill>
                <a:latin typeface="+mj-lt"/>
              </a:rPr>
              <a:t>dolor</a:t>
            </a:r>
            <a:r>
              <a:rPr lang="en-GB" dirty="0">
                <a:solidFill>
                  <a:srgbClr val="737373"/>
                </a:solidFill>
                <a:latin typeface="+mj-lt"/>
              </a:rPr>
              <a:t> in </a:t>
            </a:r>
            <a:r>
              <a:rPr lang="en-GB" dirty="0" err="1">
                <a:solidFill>
                  <a:srgbClr val="737373"/>
                </a:solidFill>
                <a:latin typeface="+mj-lt"/>
              </a:rPr>
              <a:t>reprehenderit</a:t>
            </a:r>
            <a:r>
              <a:rPr lang="en-GB" dirty="0">
                <a:solidFill>
                  <a:srgbClr val="737373"/>
                </a:solidFill>
                <a:latin typeface="+mj-lt"/>
              </a:rPr>
              <a:t> in </a:t>
            </a:r>
            <a:r>
              <a:rPr lang="en-GB" dirty="0" err="1">
                <a:solidFill>
                  <a:srgbClr val="737373"/>
                </a:solidFill>
                <a:latin typeface="+mj-lt"/>
              </a:rPr>
              <a:t>voluptate</a:t>
            </a:r>
            <a:r>
              <a:rPr lang="en-GB" dirty="0">
                <a:solidFill>
                  <a:srgbClr val="737373"/>
                </a:solidFill>
                <a:latin typeface="+mj-lt"/>
              </a:rPr>
              <a:t> </a:t>
            </a:r>
            <a:r>
              <a:rPr lang="en-GB" dirty="0" err="1">
                <a:solidFill>
                  <a:srgbClr val="737373"/>
                </a:solidFill>
                <a:latin typeface="+mj-lt"/>
              </a:rPr>
              <a:t>velit</a:t>
            </a:r>
            <a:r>
              <a:rPr lang="en-GB" dirty="0">
                <a:solidFill>
                  <a:srgbClr val="737373"/>
                </a:solidFill>
                <a:latin typeface="+mj-lt"/>
              </a:rPr>
              <a:t> </a:t>
            </a:r>
            <a:r>
              <a:rPr lang="en-GB" dirty="0" err="1">
                <a:solidFill>
                  <a:srgbClr val="737373"/>
                </a:solidFill>
                <a:latin typeface="+mj-lt"/>
              </a:rPr>
              <a:t>esse</a:t>
            </a:r>
            <a:r>
              <a:rPr lang="en-GB" dirty="0">
                <a:solidFill>
                  <a:srgbClr val="737373"/>
                </a:solidFill>
                <a:latin typeface="+mj-lt"/>
              </a:rPr>
              <a:t> </a:t>
            </a:r>
            <a:r>
              <a:rPr lang="en-GB" dirty="0" err="1">
                <a:solidFill>
                  <a:srgbClr val="737373"/>
                </a:solidFill>
                <a:latin typeface="+mj-lt"/>
              </a:rPr>
              <a:t>cillum</a:t>
            </a:r>
            <a:r>
              <a:rPr lang="en-GB" dirty="0">
                <a:solidFill>
                  <a:srgbClr val="737373"/>
                </a:solidFill>
                <a:latin typeface="+mj-lt"/>
              </a:rPr>
              <a:t> </a:t>
            </a:r>
            <a:r>
              <a:rPr lang="en-GB" dirty="0" err="1">
                <a:solidFill>
                  <a:srgbClr val="737373"/>
                </a:solidFill>
                <a:latin typeface="+mj-lt"/>
              </a:rPr>
              <a:t>dolore</a:t>
            </a:r>
            <a:r>
              <a:rPr lang="en-GB" dirty="0">
                <a:solidFill>
                  <a:srgbClr val="737373"/>
                </a:solidFill>
                <a:latin typeface="+mj-lt"/>
              </a:rPr>
              <a:t> </a:t>
            </a:r>
            <a:r>
              <a:rPr lang="en-GB" dirty="0" err="1">
                <a:solidFill>
                  <a:srgbClr val="737373"/>
                </a:solidFill>
                <a:latin typeface="+mj-lt"/>
              </a:rPr>
              <a:t>eu</a:t>
            </a:r>
            <a:r>
              <a:rPr lang="en-GB" dirty="0">
                <a:solidFill>
                  <a:srgbClr val="737373"/>
                </a:solidFill>
                <a:latin typeface="+mj-lt"/>
              </a:rPr>
              <a:t> </a:t>
            </a:r>
            <a:r>
              <a:rPr lang="en-GB" dirty="0" err="1">
                <a:solidFill>
                  <a:srgbClr val="737373"/>
                </a:solidFill>
                <a:latin typeface="+mj-lt"/>
              </a:rPr>
              <a:t>fugiat</a:t>
            </a:r>
            <a:r>
              <a:rPr lang="en-GB" dirty="0">
                <a:solidFill>
                  <a:srgbClr val="737373"/>
                </a:solidFill>
                <a:latin typeface="+mj-lt"/>
              </a:rPr>
              <a:t> </a:t>
            </a:r>
            <a:r>
              <a:rPr lang="en-GB" dirty="0" err="1">
                <a:solidFill>
                  <a:srgbClr val="737373"/>
                </a:solidFill>
                <a:latin typeface="+mj-lt"/>
              </a:rPr>
              <a:t>nulla</a:t>
            </a:r>
            <a:r>
              <a:rPr lang="en-GB" dirty="0">
                <a:solidFill>
                  <a:srgbClr val="737373"/>
                </a:solidFill>
                <a:latin typeface="+mj-lt"/>
              </a:rPr>
              <a:t> </a:t>
            </a:r>
            <a:r>
              <a:rPr lang="en-GB" dirty="0" err="1">
                <a:solidFill>
                  <a:srgbClr val="737373"/>
                </a:solidFill>
                <a:latin typeface="+mj-lt"/>
              </a:rPr>
              <a:t>pariatur</a:t>
            </a:r>
            <a:r>
              <a:rPr lang="en-GB" dirty="0">
                <a:solidFill>
                  <a:srgbClr val="737373"/>
                </a:solidFill>
                <a:latin typeface="+mj-lt"/>
              </a:rPr>
              <a:t>. </a:t>
            </a:r>
          </a:p>
        </p:txBody>
      </p:sp>
    </p:spTree>
    <p:extLst>
      <p:ext uri="{BB962C8B-B14F-4D97-AF65-F5344CB8AC3E}">
        <p14:creationId xmlns:p14="http://schemas.microsoft.com/office/powerpoint/2010/main" val="194437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White floo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42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rgbClr val="737373"/>
        </a:solid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3676650" y="3013502"/>
            <a:ext cx="4835524" cy="777240"/>
          </a:xfrm>
          <a:prstGeom prst="rect">
            <a:avLst/>
          </a:prstGeom>
          <a:ln w="19050">
            <a:solidFill>
              <a:schemeClr val="bg1"/>
            </a:solidFill>
          </a:ln>
        </p:spPr>
        <p:txBody>
          <a:bodyPr tIns="73152"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r>
              <a:rPr lang="en-US" dirty="0">
                <a:cs typeface="Segoe UI" panose="020B0502040204020203" pitchFamily="34" charset="0"/>
              </a:rPr>
              <a:t>CONFIDENTIAL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Tree>
    <p:extLst>
      <p:ext uri="{BB962C8B-B14F-4D97-AF65-F5344CB8AC3E}">
        <p14:creationId xmlns:p14="http://schemas.microsoft.com/office/powerpoint/2010/main" val="379489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3355" y="4598151"/>
            <a:ext cx="1711051" cy="365760"/>
          </a:xfrm>
          <a:prstGeom prst="rect">
            <a:avLst/>
          </a:prstGeom>
        </p:spPr>
      </p:pic>
      <p:sp>
        <p:nvSpPr>
          <p:cNvPr id="5" name="Text Box 3"/>
          <p:cNvSpPr txBox="1">
            <a:spLocks noChangeArrowheads="1"/>
          </p:cNvSpPr>
          <p:nvPr userDrawn="1"/>
        </p:nvSpPr>
        <p:spPr bwMode="blackWhite">
          <a:xfrm>
            <a:off x="561975" y="5340316"/>
            <a:ext cx="11064874"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dirty="0">
                <a:solidFill>
                  <a:srgbClr val="737373">
                    <a:alpha val="99000"/>
                  </a:srgbClr>
                </a:solidFill>
                <a:cs typeface="Segoe UI" panose="020B0502040204020203" pitchFamily="34" charset="0"/>
              </a:rPr>
              <a:t>© 2017 Microsoft </a:t>
            </a:r>
          </a:p>
          <a:p>
            <a:pPr algn="l" defTabSz="913795" eaLnBrk="0" hangingPunct="0">
              <a:spcAft>
                <a:spcPts val="800"/>
              </a:spcAft>
            </a:pPr>
            <a:r>
              <a:rPr lang="en-US" sz="900" dirty="0">
                <a:solidFill>
                  <a:srgbClr val="737373">
                    <a:alpha val="99000"/>
                  </a:srgbClr>
                </a:solidFill>
                <a:cs typeface="Segoe UI" panose="020B0502040204020203" pitchFamily="34" charset="0"/>
              </a:rPr>
              <a:t>The information herein is for informational purposes only and represents the current view of Microsoft Corporation as of the date of this presentation. Because Microsoft must respond to changing </a:t>
            </a:r>
            <a:br>
              <a:rPr lang="en-US" sz="900" dirty="0">
                <a:solidFill>
                  <a:srgbClr val="737373">
                    <a:alpha val="99000"/>
                  </a:srgbClr>
                </a:solidFill>
                <a:cs typeface="Segoe UI" panose="020B0502040204020203" pitchFamily="34" charset="0"/>
              </a:rPr>
            </a:br>
            <a:r>
              <a:rPr lang="en-US" sz="900" dirty="0">
                <a:solidFill>
                  <a:srgbClr val="737373">
                    <a:alpha val="99000"/>
                  </a:srgbClr>
                </a:solidFill>
                <a:cs typeface="Segoe UI" panose="020B0502040204020203" pitchFamily="34"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dirty="0">
                <a:solidFill>
                  <a:srgbClr val="737373">
                    <a:alpha val="99000"/>
                  </a:srgbClr>
                </a:solidFill>
                <a:cs typeface="Segoe UI" panose="020B0502040204020203"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75939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6399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7" name="TextBox 6"/>
          <p:cNvSpPr txBox="1"/>
          <p:nvPr userDrawn="1"/>
        </p:nvSpPr>
        <p:spPr>
          <a:xfrm>
            <a:off x="11731626" y="6400800"/>
            <a:ext cx="457200" cy="457200"/>
          </a:xfrm>
          <a:prstGeom prst="rect">
            <a:avLst/>
          </a:prstGeom>
          <a:noFill/>
        </p:spPr>
        <p:txBody>
          <a:bodyPr wrap="square" lIns="0" tIns="0" rIns="0" bIns="0" rtlCol="0" anchor="ctr">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fld id="{D1FDF147-A34E-4605-92D6-A58348E56B3A}" type="slidenum">
              <a:rPr kumimoji="0" lang="en-US" sz="1050" b="0" i="0" u="none" strike="noStrike" kern="1200" cap="none" spc="0" normalizeH="0" baseline="0" noProof="0" smtClean="0">
                <a:ln>
                  <a:noFill/>
                </a:ln>
                <a:solidFill>
                  <a:srgbClr val="FFFFFF">
                    <a:alpha val="99000"/>
                  </a:srgbClr>
                </a:solidFill>
                <a:effectLst/>
                <a:uLnTx/>
                <a:uFillTx/>
                <a:latin typeface="Segoe UI"/>
                <a:ea typeface="+mn-ea"/>
                <a:cs typeface="+mn-cs"/>
              </a:rPr>
              <a:pPr marL="0" marR="0" lvl="0" indent="0" algn="ctr" defTabSz="91412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59847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_Logo">
    <p:spTree>
      <p:nvGrpSpPr>
        <p:cNvPr id="1" name=""/>
        <p:cNvGrpSpPr/>
        <p:nvPr/>
      </p:nvGrpSpPr>
      <p:grpSpPr>
        <a:xfrm>
          <a:off x="0" y="0"/>
          <a:ext cx="0" cy="0"/>
          <a:chOff x="0" y="0"/>
          <a:chExt cx="0" cy="0"/>
        </a:xfrm>
      </p:grpSpPr>
      <p:sp>
        <p:nvSpPr>
          <p:cNvPr id="2" name="Title 1"/>
          <p:cNvSpPr>
            <a:spLocks noGrp="1"/>
          </p:cNvSpPr>
          <p:nvPr>
            <p:ph type="title"/>
          </p:nvPr>
        </p:nvSpPr>
        <p:spPr>
          <a:xfrm>
            <a:off x="518605" y="393192"/>
            <a:ext cx="11146536" cy="557784"/>
          </a:xfrm>
        </p:spPr>
        <p:txBody>
          <a:bodyPr/>
          <a:lstStyle>
            <a:lvl1pPr>
              <a:defRPr>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401970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8631" y="3113532"/>
            <a:ext cx="2951563" cy="630936"/>
          </a:xfrm>
          <a:prstGeom prst="rect">
            <a:avLst/>
          </a:prstGeom>
        </p:spPr>
      </p:pic>
      <p:sp>
        <p:nvSpPr>
          <p:cNvPr id="5" name="Text Box 3"/>
          <p:cNvSpPr txBox="1">
            <a:spLocks noChangeArrowheads="1"/>
          </p:cNvSpPr>
          <p:nvPr userDrawn="1"/>
        </p:nvSpPr>
        <p:spPr bwMode="blackWhite">
          <a:xfrm>
            <a:off x="247015" y="5766050"/>
            <a:ext cx="11064874"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dirty="0">
                <a:solidFill>
                  <a:schemeClr val="accent2">
                    <a:alpha val="99000"/>
                  </a:schemeClr>
                </a:solidFill>
                <a:cs typeface="Arial" charset="0"/>
              </a:rPr>
              <a:t>© 2017 Microsoft </a:t>
            </a:r>
          </a:p>
          <a:p>
            <a:pPr algn="l" defTabSz="913795" eaLnBrk="0" hangingPunct="0">
              <a:spcAft>
                <a:spcPts val="800"/>
              </a:spcAft>
            </a:pPr>
            <a:r>
              <a:rPr lang="en-US" sz="900" dirty="0">
                <a:solidFill>
                  <a:schemeClr val="accent2">
                    <a:alpha val="99000"/>
                  </a:schemeClr>
                </a:solidFill>
                <a:cs typeface="Arial" charset="0"/>
              </a:rPr>
              <a:t>The information herein is for informational purposes only and represents the current view of Microsoft Corporation as of the date of this presentation. Because Microsoft must respond to changing </a:t>
            </a:r>
            <a:br>
              <a:rPr lang="en-US" sz="900" dirty="0">
                <a:solidFill>
                  <a:schemeClr val="accent2">
                    <a:alpha val="99000"/>
                  </a:schemeClr>
                </a:solidFill>
                <a:cs typeface="Arial" charset="0"/>
              </a:rPr>
            </a:br>
            <a:r>
              <a:rPr lang="en-US" sz="900" dirty="0">
                <a:solidFill>
                  <a:schemeClr val="accent2">
                    <a:alpha val="99000"/>
                  </a:schemeClr>
                </a:solidFill>
                <a:cs typeface="Arial"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dirty="0">
                <a:solidFill>
                  <a:schemeClr val="accent2">
                    <a:alpha val="99000"/>
                  </a:scheme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287394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376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loLens_No_Img_Side_Divider_50/50">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2"/>
            <a:ext cx="6094413" cy="68580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Title 1"/>
          <p:cNvSpPr>
            <a:spLocks noGrp="1"/>
          </p:cNvSpPr>
          <p:nvPr>
            <p:ph type="ctrTitle" hasCustomPrompt="1"/>
          </p:nvPr>
        </p:nvSpPr>
        <p:spPr>
          <a:xfrm>
            <a:off x="429704" y="2266715"/>
            <a:ext cx="5486400" cy="1470025"/>
          </a:xfrm>
        </p:spPr>
        <p:txBody>
          <a:bodyPr bIns="0"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12" name="Subtitle 2"/>
          <p:cNvSpPr>
            <a:spLocks noGrp="1"/>
          </p:cNvSpPr>
          <p:nvPr>
            <p:ph type="subTitle" idx="1"/>
          </p:nvPr>
        </p:nvSpPr>
        <p:spPr>
          <a:xfrm>
            <a:off x="429704" y="3736949"/>
            <a:ext cx="5486400" cy="545755"/>
          </a:xfrm>
        </p:spPr>
        <p:txBody>
          <a:bodyPr tIns="0"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0779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5186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393192"/>
            <a:ext cx="11146536" cy="557784"/>
          </a:xfrm>
          <a:prstGeom prst="rect">
            <a:avLst/>
          </a:prstGeom>
        </p:spPr>
        <p:txBody>
          <a:bodyPr vert="horz" wrap="square" lIns="0" tIns="45720" rIns="0" bIns="45720" rtlCol="0" anchor="t">
            <a:noAutofit/>
          </a:bodyPr>
          <a:lstStyle/>
          <a:p>
            <a:r>
              <a:rPr lang="en-US" dirty="0"/>
              <a:t>Click to edit Master title style</a:t>
            </a:r>
          </a:p>
        </p:txBody>
      </p:sp>
      <p:sp>
        <p:nvSpPr>
          <p:cNvPr id="3" name="Text Placeholder 2"/>
          <p:cNvSpPr>
            <a:spLocks noGrp="1"/>
          </p:cNvSpPr>
          <p:nvPr>
            <p:ph type="body" idx="1"/>
          </p:nvPr>
        </p:nvSpPr>
        <p:spPr>
          <a:xfrm>
            <a:off x="521208" y="1188720"/>
            <a:ext cx="11146536" cy="5029200"/>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rot="10800000" flipV="1">
            <a:off x="12069953" y="1"/>
            <a:ext cx="1188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54262520"/>
      </p:ext>
    </p:extLst>
  </p:cSld>
  <p:clrMap bg1="lt1" tx1="dk1" bg2="lt2" tx2="dk2" accent1="accent1" accent2="accent2" accent3="accent3" accent4="accent4" accent5="accent5" accent6="accent6" hlink="hlink" folHlink="folHlink"/>
  <p:sldLayoutIdLst>
    <p:sldLayoutId id="2147483699" r:id="rId1"/>
    <p:sldLayoutId id="2147483651" r:id="rId2"/>
    <p:sldLayoutId id="2147483700" r:id="rId3"/>
    <p:sldLayoutId id="2147483701" r:id="rId4"/>
    <p:sldLayoutId id="2147483702" r:id="rId5"/>
    <p:sldLayoutId id="2147484032" r:id="rId6"/>
    <p:sldLayoutId id="2147484034" r:id="rId7"/>
    <p:sldLayoutId id="2147483681" r:id="rId8"/>
    <p:sldLayoutId id="214748403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n-US" sz="3200" b="0" kern="1200" cap="none" spc="-102" baseline="0" dirty="0">
          <a:ln w="3175">
            <a:noFill/>
          </a:ln>
          <a:solidFill>
            <a:srgbClr val="0078D7"/>
          </a:solidFill>
          <a:effectLst/>
          <a:latin typeface="Segoe UI Light" panose="020B0502040204020203" pitchFamily="34" charset="0"/>
          <a:ea typeface="+mn-ea"/>
          <a:cs typeface="Segoe UI Light" panose="020B0502040204020203" pitchFamily="34" charset="0"/>
        </a:defRPr>
      </a:lvl1pPr>
    </p:titleStyle>
    <p:bodyStyle>
      <a:lvl1pPr marL="230188" indent="-230188" algn="l" defTabSz="914400" rtl="0" eaLnBrk="1" latinLnBrk="0" hangingPunct="1">
        <a:spcBef>
          <a:spcPts val="600"/>
        </a:spcBef>
        <a:spcAft>
          <a:spcPts val="0"/>
        </a:spcAft>
        <a:buSzPct val="90000"/>
        <a:buFont typeface="Wingdings" panose="05000000000000000000" pitchFamily="2" charset="2"/>
        <a:buChar char="§"/>
        <a:defRPr sz="1400" kern="1200">
          <a:solidFill>
            <a:srgbClr val="505050"/>
          </a:solidFill>
          <a:latin typeface="+mj-lt"/>
          <a:ea typeface="+mn-ea"/>
          <a:cs typeface="+mn-cs"/>
        </a:defRPr>
      </a:lvl1pPr>
      <a:lvl2pPr marL="403225" indent="-173038" algn="l" defTabSz="914400" rtl="0" eaLnBrk="1" latinLnBrk="0" hangingPunct="1">
        <a:spcBef>
          <a:spcPts val="600"/>
        </a:spcBef>
        <a:spcAft>
          <a:spcPts val="0"/>
        </a:spcAft>
        <a:buSzPct val="90000"/>
        <a:buFont typeface="Wingdings" panose="05000000000000000000" pitchFamily="2" charset="2"/>
        <a:buChar char="§"/>
        <a:defRPr sz="1100" kern="1200">
          <a:solidFill>
            <a:srgbClr val="505050"/>
          </a:solidFill>
          <a:latin typeface="+mj-lt"/>
          <a:ea typeface="+mn-ea"/>
          <a:cs typeface="+mn-cs"/>
        </a:defRPr>
      </a:lvl2pPr>
      <a:lvl3pPr marL="568325" indent="-165100" algn="l" defTabSz="914400" rtl="0" eaLnBrk="1" latinLnBrk="0" hangingPunct="1">
        <a:spcBef>
          <a:spcPts val="600"/>
        </a:spcBef>
        <a:spcAft>
          <a:spcPts val="0"/>
        </a:spcAft>
        <a:buSzPct val="90000"/>
        <a:buFont typeface="Wingdings" panose="05000000000000000000" pitchFamily="2" charset="2"/>
        <a:buChar char="§"/>
        <a:defRPr sz="1050" kern="1200">
          <a:solidFill>
            <a:srgbClr val="505050"/>
          </a:solidFill>
          <a:latin typeface="+mj-lt"/>
          <a:ea typeface="+mn-ea"/>
          <a:cs typeface="+mn-cs"/>
        </a:defRPr>
      </a:lvl3pPr>
      <a:lvl4pPr marL="741363" indent="-173038" algn="l" defTabSz="914400" rtl="0" eaLnBrk="1" latinLnBrk="0" hangingPunct="1">
        <a:spcBef>
          <a:spcPts val="600"/>
        </a:spcBef>
        <a:spcAft>
          <a:spcPts val="0"/>
        </a:spcAft>
        <a:buSzPct val="90000"/>
        <a:buFont typeface="Wingdings" panose="05000000000000000000" pitchFamily="2" charset="2"/>
        <a:buChar char="§"/>
        <a:defRPr sz="1000" kern="1200">
          <a:solidFill>
            <a:srgbClr val="505050"/>
          </a:solidFill>
          <a:latin typeface="+mj-lt"/>
          <a:ea typeface="+mn-ea"/>
          <a:cs typeface="+mn-cs"/>
        </a:defRPr>
      </a:lvl4pPr>
      <a:lvl5pPr marL="914400" indent="-173038" algn="l" defTabSz="914400" rtl="0" eaLnBrk="1" latinLnBrk="0" hangingPunct="1">
        <a:spcBef>
          <a:spcPts val="600"/>
        </a:spcBef>
        <a:spcAft>
          <a:spcPts val="0"/>
        </a:spcAft>
        <a:buSzPct val="90000"/>
        <a:buFont typeface="Wingdings" panose="05000000000000000000" pitchFamily="2" charset="2"/>
        <a:buChar char="§"/>
        <a:defRPr sz="1000" kern="1200">
          <a:solidFill>
            <a:srgbClr val="505050"/>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393192"/>
            <a:ext cx="11146536" cy="557784"/>
          </a:xfrm>
          <a:prstGeom prst="rect">
            <a:avLst/>
          </a:prstGeom>
        </p:spPr>
        <p:txBody>
          <a:bodyPr vert="horz" wrap="square" lIns="0" tIns="45720" rIns="0" bIns="45720" rtlCol="0" anchor="t">
            <a:noAutofit/>
          </a:bodyPr>
          <a:lstStyle/>
          <a:p>
            <a:r>
              <a:rPr lang="en-US" dirty="0"/>
              <a:t>Click to edit Master title style</a:t>
            </a:r>
          </a:p>
        </p:txBody>
      </p:sp>
      <p:sp>
        <p:nvSpPr>
          <p:cNvPr id="3" name="Text Placeholder 2"/>
          <p:cNvSpPr>
            <a:spLocks noGrp="1"/>
          </p:cNvSpPr>
          <p:nvPr>
            <p:ph type="body" idx="1"/>
          </p:nvPr>
        </p:nvSpPr>
        <p:spPr>
          <a:xfrm>
            <a:off x="521208" y="1188720"/>
            <a:ext cx="11146536" cy="5029200"/>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835859"/>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5" r:id="rId17"/>
    <p:sldLayoutId id="214748405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spc="-100" baseline="0">
          <a:solidFill>
            <a:schemeClr val="accent1">
              <a:alpha val="99000"/>
            </a:schemeClr>
          </a:solidFill>
          <a:latin typeface="+mj-lt"/>
          <a:ea typeface="+mj-ea"/>
          <a:cs typeface="+mj-cs"/>
        </a:defRPr>
      </a:lvl1pPr>
    </p:titleStyle>
    <p:bodyStyle>
      <a:lvl1pPr marL="230188" indent="-230188" algn="l" defTabSz="914400" rtl="0" eaLnBrk="1" latinLnBrk="0" hangingPunct="1">
        <a:spcBef>
          <a:spcPts val="0"/>
        </a:spcBef>
        <a:spcAft>
          <a:spcPts val="600"/>
        </a:spcAft>
        <a:buSzPct val="90000"/>
        <a:buFont typeface="Wingdings" pitchFamily="2" charset="2"/>
        <a:buChar char=""/>
        <a:defRPr sz="2400" kern="1200">
          <a:solidFill>
            <a:schemeClr val="tx1">
              <a:lumMod val="65000"/>
              <a:lumOff val="35000"/>
              <a:alpha val="99000"/>
            </a:schemeClr>
          </a:solidFill>
          <a:latin typeface="+mn-lt"/>
          <a:ea typeface="+mn-ea"/>
          <a:cs typeface="+mn-cs"/>
        </a:defRPr>
      </a:lvl1pPr>
      <a:lvl2pPr marL="403225" indent="-173038" algn="l" defTabSz="914400" rtl="0" eaLnBrk="1" latinLnBrk="0" hangingPunct="1">
        <a:spcBef>
          <a:spcPts val="0"/>
        </a:spcBef>
        <a:spcAft>
          <a:spcPts val="1200"/>
        </a:spcAft>
        <a:buSzPct val="90000"/>
        <a:buFont typeface="Wingdings" pitchFamily="2" charset="2"/>
        <a:buChar char=""/>
        <a:defRPr sz="1800" kern="1200">
          <a:solidFill>
            <a:schemeClr val="tx1">
              <a:lumMod val="65000"/>
              <a:lumOff val="35000"/>
              <a:alpha val="99000"/>
            </a:schemeClr>
          </a:solidFill>
          <a:latin typeface="+mn-lt"/>
          <a:ea typeface="+mn-ea"/>
          <a:cs typeface="+mn-cs"/>
        </a:defRPr>
      </a:lvl2pPr>
      <a:lvl3pPr marL="568325" indent="-165100" algn="l" defTabSz="914400" rtl="0" eaLnBrk="1" latinLnBrk="0" hangingPunct="1">
        <a:spcBef>
          <a:spcPts val="0"/>
        </a:spcBef>
        <a:spcAft>
          <a:spcPts val="1200"/>
        </a:spcAft>
        <a:buSzPct val="90000"/>
        <a:buFont typeface="Wingdings" pitchFamily="2" charset="2"/>
        <a:buChar char=""/>
        <a:defRPr sz="1600" kern="1200">
          <a:solidFill>
            <a:schemeClr val="tx1">
              <a:lumMod val="65000"/>
              <a:lumOff val="35000"/>
              <a:alpha val="99000"/>
            </a:schemeClr>
          </a:solidFill>
          <a:latin typeface="+mn-lt"/>
          <a:ea typeface="+mn-ea"/>
          <a:cs typeface="+mn-cs"/>
        </a:defRPr>
      </a:lvl3pPr>
      <a:lvl4pPr marL="741363" indent="-173038" algn="l" defTabSz="914400" rtl="0" eaLnBrk="1" latinLnBrk="0" hangingPunct="1">
        <a:spcBef>
          <a:spcPts val="0"/>
        </a:spcBef>
        <a:spcAft>
          <a:spcPts val="1200"/>
        </a:spcAft>
        <a:buSzPct val="90000"/>
        <a:buFont typeface="Wingdings" pitchFamily="2" charset="2"/>
        <a:buChar char=""/>
        <a:defRPr sz="1400" kern="1200">
          <a:solidFill>
            <a:schemeClr val="tx1">
              <a:lumMod val="65000"/>
              <a:lumOff val="35000"/>
              <a:alpha val="99000"/>
            </a:schemeClr>
          </a:solidFill>
          <a:latin typeface="+mn-lt"/>
          <a:ea typeface="+mn-ea"/>
          <a:cs typeface="+mn-cs"/>
        </a:defRPr>
      </a:lvl4pPr>
      <a:lvl5pPr marL="914400" indent="-173038" algn="l" defTabSz="914400" rtl="0" eaLnBrk="1" latinLnBrk="0" hangingPunct="1">
        <a:spcBef>
          <a:spcPts val="0"/>
        </a:spcBef>
        <a:spcAft>
          <a:spcPts val="1200"/>
        </a:spcAft>
        <a:buSzPct val="90000"/>
        <a:buFont typeface="Wingdings" pitchFamily="2" charset="2"/>
        <a:buChar char=""/>
        <a:defRPr sz="1400" kern="1200">
          <a:solidFill>
            <a:schemeClr val="tx1">
              <a:lumMod val="65000"/>
              <a:lumOff val="35000"/>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393192"/>
            <a:ext cx="11146536" cy="557784"/>
          </a:xfrm>
          <a:prstGeom prst="rect">
            <a:avLst/>
          </a:prstGeom>
        </p:spPr>
        <p:txBody>
          <a:bodyPr vert="horz" wrap="square" lIns="0" tIns="45720" rIns="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21208" y="1188720"/>
            <a:ext cx="11146536" cy="5029200"/>
          </a:xfrm>
          <a:prstGeom prst="rect">
            <a:avLst/>
          </a:prstGeom>
        </p:spPr>
        <p:txBody>
          <a:bodyPr vert="horz" lIns="0" tIns="4572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015179"/>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spc="-100" baseline="0">
          <a:solidFill>
            <a:srgbClr val="737373">
              <a:alpha val="99000"/>
            </a:srgbClr>
          </a:solidFill>
          <a:latin typeface="+mj-lt"/>
          <a:ea typeface="+mj-ea"/>
          <a:cs typeface="+mj-cs"/>
        </a:defRPr>
      </a:lvl1pPr>
    </p:titleStyle>
    <p:bodyStyle>
      <a:lvl1pPr marL="230188" indent="-230188" algn="l" defTabSz="914400" rtl="0" eaLnBrk="1" latinLnBrk="0" hangingPunct="1">
        <a:spcBef>
          <a:spcPts val="0"/>
        </a:spcBef>
        <a:spcAft>
          <a:spcPts val="600"/>
        </a:spcAft>
        <a:buSzPct val="90000"/>
        <a:buFont typeface="Wingdings" pitchFamily="2" charset="2"/>
        <a:buChar char=""/>
        <a:defRPr sz="2400" kern="1200">
          <a:solidFill>
            <a:srgbClr val="737373">
              <a:alpha val="99000"/>
            </a:srgbClr>
          </a:solidFill>
          <a:latin typeface="+mn-lt"/>
          <a:ea typeface="+mn-ea"/>
          <a:cs typeface="+mn-cs"/>
        </a:defRPr>
      </a:lvl1pPr>
      <a:lvl2pPr marL="403225" indent="-173038" algn="l" defTabSz="914400" rtl="0" eaLnBrk="1" latinLnBrk="0" hangingPunct="1">
        <a:spcBef>
          <a:spcPts val="0"/>
        </a:spcBef>
        <a:spcAft>
          <a:spcPts val="1200"/>
        </a:spcAft>
        <a:buSzPct val="90000"/>
        <a:buFont typeface="Wingdings" pitchFamily="2" charset="2"/>
        <a:buChar char=""/>
        <a:defRPr sz="1800" kern="1200">
          <a:solidFill>
            <a:srgbClr val="737373">
              <a:alpha val="99000"/>
            </a:srgbClr>
          </a:solidFill>
          <a:latin typeface="+mn-lt"/>
          <a:ea typeface="+mn-ea"/>
          <a:cs typeface="+mn-cs"/>
        </a:defRPr>
      </a:lvl2pPr>
      <a:lvl3pPr marL="568325" indent="-165100" algn="l" defTabSz="914400" rtl="0" eaLnBrk="1" latinLnBrk="0" hangingPunct="1">
        <a:spcBef>
          <a:spcPts val="0"/>
        </a:spcBef>
        <a:spcAft>
          <a:spcPts val="1200"/>
        </a:spcAft>
        <a:buSzPct val="90000"/>
        <a:buFont typeface="Wingdings" pitchFamily="2" charset="2"/>
        <a:buChar char=""/>
        <a:defRPr sz="1600" kern="1200">
          <a:solidFill>
            <a:srgbClr val="737373">
              <a:alpha val="99000"/>
            </a:srgbClr>
          </a:solidFill>
          <a:latin typeface="+mn-lt"/>
          <a:ea typeface="+mn-ea"/>
          <a:cs typeface="+mn-cs"/>
        </a:defRPr>
      </a:lvl3pPr>
      <a:lvl4pPr marL="741363" indent="-173038" algn="l" defTabSz="914400" rtl="0" eaLnBrk="1" latinLnBrk="0" hangingPunct="1">
        <a:spcBef>
          <a:spcPts val="0"/>
        </a:spcBef>
        <a:spcAft>
          <a:spcPts val="1200"/>
        </a:spcAft>
        <a:buSzPct val="90000"/>
        <a:buFont typeface="Wingdings" pitchFamily="2" charset="2"/>
        <a:buChar char=""/>
        <a:defRPr sz="1400" kern="1200">
          <a:solidFill>
            <a:srgbClr val="737373">
              <a:alpha val="99000"/>
            </a:srgbClr>
          </a:solidFill>
          <a:latin typeface="+mn-lt"/>
          <a:ea typeface="+mn-ea"/>
          <a:cs typeface="+mn-cs"/>
        </a:defRPr>
      </a:lvl4pPr>
      <a:lvl5pPr marL="914400" indent="-173038" algn="l" defTabSz="914400" rtl="0" eaLnBrk="1" latinLnBrk="0" hangingPunct="1">
        <a:spcBef>
          <a:spcPts val="0"/>
        </a:spcBef>
        <a:spcAft>
          <a:spcPts val="1200"/>
        </a:spcAft>
        <a:buSzPct val="90000"/>
        <a:buFont typeface="Wingdings" pitchFamily="2" charset="2"/>
        <a:buChar char=""/>
        <a:defRPr sz="1400" kern="1200">
          <a:solidFill>
            <a:srgbClr val="737373">
              <a:alpha val="99000"/>
            </a:srgb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0.jpe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7.jpg"/><Relationship Id="rId4" Type="http://schemas.openxmlformats.org/officeDocument/2006/relationships/image" Target="../media/image56.jpg"/></Relationships>
</file>

<file path=ppt/slides/_rels/slide1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47.xml"/><Relationship Id="rId6" Type="http://schemas.openxmlformats.org/officeDocument/2006/relationships/image" Target="../media/image58.jpeg"/><Relationship Id="rId5" Type="http://schemas.openxmlformats.org/officeDocument/2006/relationships/image" Target="../media/image57.jpg"/><Relationship Id="rId4" Type="http://schemas.openxmlformats.org/officeDocument/2006/relationships/image" Target="../media/image56.jp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63.jpg"/><Relationship Id="rId4" Type="http://schemas.openxmlformats.org/officeDocument/2006/relationships/image" Target="../media/image62.jpeg"/></Relationships>
</file>

<file path=ppt/slides/_rels/slide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What </a:t>
            </a:r>
            <a:r>
              <a:rPr lang="en-US" dirty="0"/>
              <a:t>is Mixed Reality</a:t>
            </a:r>
          </a:p>
        </p:txBody>
      </p:sp>
      <p:sp>
        <p:nvSpPr>
          <p:cNvPr id="3" name="Subtitle 2"/>
          <p:cNvSpPr>
            <a:spLocks noGrp="1"/>
          </p:cNvSpPr>
          <p:nvPr>
            <p:ph type="subTitle" idx="1"/>
          </p:nvPr>
        </p:nvSpPr>
        <p:spPr>
          <a:xfrm>
            <a:off x="429704" y="3664145"/>
            <a:ext cx="2216976" cy="545755"/>
          </a:xfrm>
        </p:spPr>
        <p:txBody>
          <a:bodyPr/>
          <a:lstStyle/>
          <a:p>
            <a:endParaRPr lang="en-US" dirty="0"/>
          </a:p>
          <a:p>
            <a:r>
              <a:rPr lang="en-US" dirty="0"/>
              <a:t>Mickey MacDonald – Technical Evangelist</a:t>
            </a:r>
          </a:p>
          <a:p>
            <a:r>
              <a:rPr lang="en-US" dirty="0"/>
              <a:t>@</a:t>
            </a:r>
            <a:r>
              <a:rPr lang="en-US" dirty="0" err="1"/>
              <a:t>Scruffyfurn</a:t>
            </a:r>
            <a:endParaRPr lang="en-US" dirty="0"/>
          </a:p>
        </p:txBody>
      </p:sp>
    </p:spTree>
    <p:extLst>
      <p:ext uri="{BB962C8B-B14F-4D97-AF65-F5344CB8AC3E}">
        <p14:creationId xmlns:p14="http://schemas.microsoft.com/office/powerpoint/2010/main" val="21929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1"/>
          <p:cNvSpPr txBox="1">
            <a:spLocks/>
          </p:cNvSpPr>
          <p:nvPr/>
        </p:nvSpPr>
        <p:spPr>
          <a:xfrm>
            <a:off x="432685" y="5378421"/>
            <a:ext cx="1919741" cy="323165"/>
          </a:xfrm>
          <a:prstGeom prst="rect">
            <a:avLst/>
          </a:prstGeom>
        </p:spPr>
        <p:txBody>
          <a:bodyPr vert="horz" wrap="square" lIns="146304" tIns="91440" rIns="146304" bIns="91440" rtlCol="0">
            <a:spAutoFit/>
          </a:bodyPr>
          <a:lstStyle>
            <a:lvl1pPr marL="0"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3599" kern="1200" spc="0" baseline="0">
                <a:gradFill>
                  <a:gsLst>
                    <a:gs pos="1250">
                      <a:schemeClr val="tx1"/>
                    </a:gs>
                    <a:gs pos="99000">
                      <a:schemeClr val="tx1"/>
                    </a:gs>
                  </a:gsLst>
                  <a:lin ang="5400000" scaled="0"/>
                </a:gradFill>
                <a:latin typeface="+mj-lt"/>
                <a:ea typeface="+mn-ea"/>
                <a:cs typeface="+mn-cs"/>
              </a:defRPr>
            </a:lvl1pPr>
            <a:lvl2pPr marL="0" marR="0" indent="0" algn="l" defTabSz="914093" rtl="0" eaLnBrk="1" fontAlgn="auto" latinLnBrk="0" hangingPunct="1">
              <a:lnSpc>
                <a:spcPct val="90000"/>
              </a:lnSpc>
              <a:spcBef>
                <a:spcPct val="20000"/>
              </a:spcBef>
              <a:spcAft>
                <a:spcPts val="0"/>
              </a:spcAft>
              <a:buClr>
                <a:schemeClr val="tx1"/>
              </a:buClr>
              <a:buSzPct val="90000"/>
              <a:buFontTx/>
              <a:buNone/>
              <a:tabLst/>
              <a:defRPr sz="1960" kern="1200" spc="0" baseline="0">
                <a:gradFill>
                  <a:gsLst>
                    <a:gs pos="1250">
                      <a:schemeClr val="tx1"/>
                    </a:gs>
                    <a:gs pos="100000">
                      <a:schemeClr val="tx1"/>
                    </a:gs>
                  </a:gsLst>
                  <a:lin ang="5400000" scaled="0"/>
                </a:gradFill>
                <a:latin typeface="+mn-lt"/>
                <a:ea typeface="+mn-ea"/>
                <a:cs typeface="+mn-cs"/>
              </a:defRPr>
            </a:lvl2pPr>
            <a:lvl3pPr marL="224030"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1960" kern="1200" spc="0" baseline="0">
                <a:gradFill>
                  <a:gsLst>
                    <a:gs pos="1250">
                      <a:schemeClr val="tx1"/>
                    </a:gs>
                    <a:gs pos="100000">
                      <a:schemeClr val="tx1"/>
                    </a:gs>
                  </a:gsLst>
                  <a:lin ang="5400000" scaled="0"/>
                </a:gradFill>
                <a:latin typeface="+mn-lt"/>
                <a:ea typeface="+mn-ea"/>
                <a:cs typeface="+mn-cs"/>
              </a:defRPr>
            </a:lvl3pPr>
            <a:lvl4pPr marL="448059"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1764" kern="1200" spc="0" baseline="0">
                <a:gradFill>
                  <a:gsLst>
                    <a:gs pos="1250">
                      <a:schemeClr val="tx1"/>
                    </a:gs>
                    <a:gs pos="100000">
                      <a:schemeClr val="tx1"/>
                    </a:gs>
                  </a:gsLst>
                  <a:lin ang="5400000" scaled="0"/>
                </a:gradFill>
                <a:latin typeface="+mn-lt"/>
                <a:ea typeface="+mn-ea"/>
                <a:cs typeface="+mn-cs"/>
              </a:defRPr>
            </a:lvl4pPr>
            <a:lvl5pPr marL="672088"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defTabSz="914093" rtl="0" eaLnBrk="1" fontAlgn="auto" latinLnBrk="0" hangingPunct="1">
              <a:lnSpc>
                <a:spcPct val="90000"/>
              </a:lnSpc>
              <a:spcBef>
                <a:spcPct val="20000"/>
              </a:spcBef>
              <a:spcAft>
                <a:spcPts val="0"/>
              </a:spcAft>
              <a:buClr>
                <a:srgbClr val="505050"/>
              </a:buClr>
              <a:buSzPct val="90000"/>
              <a:buFont typeface="Arial" pitchFamily="34" charset="0"/>
              <a:buNone/>
              <a:tabLst/>
              <a:defRPr/>
            </a:pPr>
            <a:r>
              <a:rPr kumimoji="0" lang="en-US" sz="10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Creation &amp; Design</a:t>
            </a:r>
          </a:p>
        </p:txBody>
      </p:sp>
      <p:sp>
        <p:nvSpPr>
          <p:cNvPr id="74" name="Text Placeholder 1"/>
          <p:cNvSpPr txBox="1">
            <a:spLocks/>
          </p:cNvSpPr>
          <p:nvPr/>
        </p:nvSpPr>
        <p:spPr>
          <a:xfrm>
            <a:off x="5007651" y="5378422"/>
            <a:ext cx="1916468" cy="323117"/>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000" dirty="0">
                <a:solidFill>
                  <a:srgbClr val="505050"/>
                </a:solidFill>
                <a:latin typeface="Segoe UI Semibold" panose="020B0702040204020203" pitchFamily="34" charset="0"/>
                <a:cs typeface="Segoe UI Semibold" panose="020B0702040204020203" pitchFamily="34" charset="0"/>
              </a:rPr>
              <a:t>Training &amp; Development</a:t>
            </a:r>
          </a:p>
        </p:txBody>
      </p:sp>
      <p:pic>
        <p:nvPicPr>
          <p:cNvPr id="75" name="Picture 74"/>
          <p:cNvPicPr>
            <a:picLocks noChangeAspect="1"/>
          </p:cNvPicPr>
          <p:nvPr/>
        </p:nvPicPr>
        <p:blipFill rotWithShape="1">
          <a:blip r:embed="rId3" cstate="screen">
            <a:extLst>
              <a:ext uri="{28A0092B-C50C-407E-A947-70E740481C1C}">
                <a14:useLocalDpi xmlns:a14="http://schemas.microsoft.com/office/drawing/2010/main"/>
              </a:ext>
            </a:extLst>
          </a:blip>
          <a:srcRect t="7933"/>
          <a:stretch/>
        </p:blipFill>
        <p:spPr>
          <a:xfrm>
            <a:off x="5152989" y="2342481"/>
            <a:ext cx="1919740" cy="3029930"/>
          </a:xfrm>
          <a:prstGeom prst="rect">
            <a:avLst/>
          </a:prstGeom>
        </p:spPr>
      </p:pic>
      <p:sp>
        <p:nvSpPr>
          <p:cNvPr id="76" name="Text Placeholder 1"/>
          <p:cNvSpPr txBox="1">
            <a:spLocks/>
          </p:cNvSpPr>
          <p:nvPr/>
        </p:nvSpPr>
        <p:spPr>
          <a:xfrm>
            <a:off x="2720169" y="5378422"/>
            <a:ext cx="1922415" cy="323117"/>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000" dirty="0">
                <a:solidFill>
                  <a:srgbClr val="505050"/>
                </a:solidFill>
                <a:latin typeface="Segoe UI Semibold" panose="020B0702040204020203" pitchFamily="34" charset="0"/>
                <a:cs typeface="Segoe UI Semibold" panose="020B0702040204020203" pitchFamily="34" charset="0"/>
              </a:rPr>
              <a:t>Assembly &amp; Manufacturing</a:t>
            </a:r>
          </a:p>
        </p:txBody>
      </p:sp>
      <p:pic>
        <p:nvPicPr>
          <p:cNvPr id="77" name="Picture 76"/>
          <p:cNvPicPr>
            <a:picLocks noChangeAspect="1"/>
          </p:cNvPicPr>
          <p:nvPr/>
        </p:nvPicPr>
        <p:blipFill rotWithShape="1">
          <a:blip r:embed="rId4" cstate="screen">
            <a:extLst>
              <a:ext uri="{28A0092B-C50C-407E-A947-70E740481C1C}">
                <a14:useLocalDpi xmlns:a14="http://schemas.microsoft.com/office/drawing/2010/main"/>
              </a:ext>
            </a:extLst>
          </a:blip>
          <a:srcRect t="7933"/>
          <a:stretch/>
        </p:blipFill>
        <p:spPr>
          <a:xfrm>
            <a:off x="2865507" y="2342481"/>
            <a:ext cx="1919740" cy="3029930"/>
          </a:xfrm>
          <a:prstGeom prst="rect">
            <a:avLst/>
          </a:prstGeom>
        </p:spPr>
      </p:pic>
      <p:sp>
        <p:nvSpPr>
          <p:cNvPr id="78" name="Text Placeholder 1"/>
          <p:cNvSpPr txBox="1">
            <a:spLocks/>
          </p:cNvSpPr>
          <p:nvPr/>
        </p:nvSpPr>
        <p:spPr>
          <a:xfrm>
            <a:off x="7289185" y="5380577"/>
            <a:ext cx="2369543" cy="323117"/>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000" dirty="0">
                <a:solidFill>
                  <a:srgbClr val="505050"/>
                </a:solidFill>
                <a:latin typeface="Segoe UI Semibold" panose="020B0702040204020203" pitchFamily="34" charset="0"/>
                <a:cs typeface="Segoe UI Semibold" panose="020B0702040204020203" pitchFamily="34" charset="0"/>
              </a:rPr>
              <a:t>Communication &amp; Understanding</a:t>
            </a:r>
          </a:p>
        </p:txBody>
      </p:sp>
      <p:pic>
        <p:nvPicPr>
          <p:cNvPr id="79" name="Picture 78"/>
          <p:cNvPicPr>
            <a:picLocks noChangeAspect="1"/>
          </p:cNvPicPr>
          <p:nvPr/>
        </p:nvPicPr>
        <p:blipFill rotWithShape="1">
          <a:blip r:embed="rId5" cstate="screen">
            <a:extLst>
              <a:ext uri="{28A0092B-C50C-407E-A947-70E740481C1C}">
                <a14:useLocalDpi xmlns:a14="http://schemas.microsoft.com/office/drawing/2010/main"/>
              </a:ext>
            </a:extLst>
          </a:blip>
          <a:srcRect t="7933"/>
          <a:stretch/>
        </p:blipFill>
        <p:spPr>
          <a:xfrm>
            <a:off x="7440471" y="2342481"/>
            <a:ext cx="1919740" cy="3029930"/>
          </a:xfrm>
          <a:prstGeom prst="rect">
            <a:avLst/>
          </a:prstGeom>
          <a:effectLst>
            <a:softEdge rad="0"/>
          </a:effectLst>
        </p:spPr>
      </p:pic>
      <p:sp>
        <p:nvSpPr>
          <p:cNvPr id="80" name="Text Placeholder 1"/>
          <p:cNvSpPr txBox="1">
            <a:spLocks/>
          </p:cNvSpPr>
          <p:nvPr/>
        </p:nvSpPr>
        <p:spPr>
          <a:xfrm>
            <a:off x="9582615" y="5378422"/>
            <a:ext cx="2332505" cy="323117"/>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000" dirty="0">
                <a:solidFill>
                  <a:srgbClr val="505050"/>
                </a:solidFill>
                <a:latin typeface="Segoe UI Semibold" panose="020B0702040204020203" pitchFamily="34" charset="0"/>
                <a:cs typeface="Segoe UI Semibold" panose="020B0702040204020203" pitchFamily="34" charset="0"/>
              </a:rPr>
              <a:t>Entertainment &amp; Engagement</a:t>
            </a:r>
          </a:p>
        </p:txBody>
      </p:sp>
      <p:pic>
        <p:nvPicPr>
          <p:cNvPr id="82" name="Picture 81"/>
          <p:cNvPicPr>
            <a:picLocks noChangeAspect="1"/>
          </p:cNvPicPr>
          <p:nvPr/>
        </p:nvPicPr>
        <p:blipFill rotWithShape="1">
          <a:blip r:embed="rId6" cstate="screen">
            <a:extLst>
              <a:ext uri="{28A0092B-C50C-407E-A947-70E740481C1C}">
                <a14:useLocalDpi xmlns:a14="http://schemas.microsoft.com/office/drawing/2010/main"/>
              </a:ext>
            </a:extLst>
          </a:blip>
          <a:srcRect t="7992"/>
          <a:stretch/>
        </p:blipFill>
        <p:spPr>
          <a:xfrm>
            <a:off x="9727954" y="2342481"/>
            <a:ext cx="1919740" cy="3029930"/>
          </a:xfrm>
          <a:prstGeom prst="rect">
            <a:avLst/>
          </a:prstGeom>
        </p:spPr>
      </p:pic>
      <p:pic>
        <p:nvPicPr>
          <p:cNvPr id="83" name="Picture 82"/>
          <p:cNvPicPr>
            <a:picLocks noChangeAspect="1"/>
          </p:cNvPicPr>
          <p:nvPr/>
        </p:nvPicPr>
        <p:blipFill rotWithShape="1">
          <a:blip r:embed="rId7" cstate="screen">
            <a:extLst>
              <a:ext uri="{28A0092B-C50C-407E-A947-70E740481C1C}">
                <a14:useLocalDpi xmlns:a14="http://schemas.microsoft.com/office/drawing/2010/main"/>
              </a:ext>
            </a:extLst>
          </a:blip>
          <a:srcRect t="7992"/>
          <a:stretch/>
        </p:blipFill>
        <p:spPr>
          <a:xfrm>
            <a:off x="578023" y="2342481"/>
            <a:ext cx="1919741" cy="3029930"/>
          </a:xfrm>
          <a:prstGeom prst="rect">
            <a:avLst/>
          </a:prstGeom>
        </p:spPr>
      </p:pic>
      <p:sp>
        <p:nvSpPr>
          <p:cNvPr id="2" name="Title 1"/>
          <p:cNvSpPr>
            <a:spLocks noGrp="1"/>
          </p:cNvSpPr>
          <p:nvPr>
            <p:ph type="title"/>
          </p:nvPr>
        </p:nvSpPr>
        <p:spPr/>
        <p:txBody>
          <a:bodyPr/>
          <a:lstStyle/>
          <a:p>
            <a:r>
              <a:rPr lang="en-US" dirty="0"/>
              <a:t>Build great things</a:t>
            </a:r>
          </a:p>
        </p:txBody>
      </p:sp>
    </p:spTree>
    <p:extLst>
      <p:ext uri="{BB962C8B-B14F-4D97-AF65-F5344CB8AC3E}">
        <p14:creationId xmlns:p14="http://schemas.microsoft.com/office/powerpoint/2010/main" val="350291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srcRect l="15232" t="39611" r="33621" b="9241"/>
          <a:stretch/>
        </p:blipFill>
        <p:spPr>
          <a:xfrm>
            <a:off x="427428" y="1634619"/>
            <a:ext cx="3227832" cy="1798241"/>
          </a:xfrm>
          <a:prstGeom prst="rect">
            <a:avLst/>
          </a:prstGeom>
          <a:ln>
            <a:noFill/>
          </a:ln>
        </p:spPr>
      </p:pic>
      <p:sp>
        <p:nvSpPr>
          <p:cNvPr id="21" name="TextBox 20"/>
          <p:cNvSpPr txBox="1"/>
          <p:nvPr/>
        </p:nvSpPr>
        <p:spPr>
          <a:xfrm>
            <a:off x="427428" y="3427908"/>
            <a:ext cx="3227720" cy="366632"/>
          </a:xfrm>
          <a:prstGeom prst="rect">
            <a:avLst/>
          </a:prstGeom>
          <a:noFill/>
        </p:spPr>
        <p:txBody>
          <a:bodyPr vert="horz" wrap="square" lIns="0" rIns="0" rtlCol="0" anchor="ctr">
            <a:no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Freedom of movement</a:t>
            </a: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115" r="2115" b="3677"/>
          <a:stretch/>
        </p:blipFill>
        <p:spPr>
          <a:xfrm>
            <a:off x="4352553" y="1631932"/>
            <a:ext cx="3075932" cy="1800928"/>
          </a:xfrm>
          <a:prstGeom prst="rect">
            <a:avLst/>
          </a:prstGeom>
        </p:spPr>
      </p:pic>
      <p:sp>
        <p:nvSpPr>
          <p:cNvPr id="23" name="TextBox 22"/>
          <p:cNvSpPr txBox="1"/>
          <p:nvPr/>
        </p:nvSpPr>
        <p:spPr>
          <a:xfrm>
            <a:off x="4352553" y="3425221"/>
            <a:ext cx="3075932" cy="378452"/>
          </a:xfrm>
          <a:prstGeom prst="rect">
            <a:avLst/>
          </a:prstGeom>
          <a:noFill/>
        </p:spPr>
        <p:txBody>
          <a:bodyPr vert="horz" wrap="square" lIns="0" rIns="0" rtlCol="0" anchor="ctr">
            <a:noAutofit/>
          </a:bodyPr>
          <a:lstStyle>
            <a:defPPr>
              <a:defRPr lang="en-US"/>
            </a:defPPr>
            <a:lvl1pPr algn="ctr">
              <a:spcAft>
                <a:spcPts val="600"/>
              </a:spcAft>
              <a:defRPr sz="1600">
                <a:solidFill>
                  <a:schemeClr val="bg1">
                    <a:alpha val="99000"/>
                  </a:schemeClr>
                </a:solidFill>
              </a:defRPr>
            </a:lvl1pPr>
          </a:lstStyle>
          <a:p>
            <a:pPr algn="l"/>
            <a:r>
              <a:rPr lang="en-US" sz="1000" dirty="0">
                <a:solidFill>
                  <a:srgbClr val="505050">
                    <a:alpha val="99000"/>
                  </a:srgbClr>
                </a:solidFill>
                <a:latin typeface="Segoe UI Semibold" panose="020B0702040204020203" pitchFamily="34" charset="0"/>
                <a:cs typeface="Segoe UI Semibold" panose="020B0702040204020203" pitchFamily="34" charset="0"/>
              </a:rPr>
              <a:t>Single, consistent user interface</a:t>
            </a:r>
          </a:p>
        </p:txBody>
      </p:sp>
      <p:pic>
        <p:nvPicPr>
          <p:cNvPr id="24" name="Picture 1" descr="Windows is the only platform unifying the mixed reality ecosystem, providing inside-out tracking for HMDs, a single platform and standardized inputs for developers, and a consistent interface with a single store for custom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5891" y="1641812"/>
            <a:ext cx="3184084" cy="17910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125890" y="3427908"/>
            <a:ext cx="3184084" cy="375765"/>
          </a:xfrm>
          <a:prstGeom prst="rect">
            <a:avLst/>
          </a:prstGeom>
          <a:noFill/>
        </p:spPr>
        <p:txBody>
          <a:bodyPr vert="horz" wrap="square" lIns="0" rIns="0" rtlCol="0" anchor="ctr">
            <a:noAutofit/>
          </a:bodyPr>
          <a:lstStyle>
            <a:defPPr>
              <a:defRPr lang="en-US"/>
            </a:defPPr>
            <a:lvl1pPr algn="ctr">
              <a:spcAft>
                <a:spcPts val="600"/>
              </a:spcAft>
              <a:defRPr sz="1600">
                <a:solidFill>
                  <a:schemeClr val="bg1">
                    <a:alpha val="99000"/>
                  </a:schemeClr>
                </a:solidFill>
              </a:defRPr>
            </a:lvl1pPr>
          </a:lstStyle>
          <a:p>
            <a:pPr algn="l"/>
            <a:r>
              <a:rPr lang="en-US" sz="1000" dirty="0">
                <a:solidFill>
                  <a:srgbClr val="505050">
                    <a:alpha val="99000"/>
                  </a:srgbClr>
                </a:solidFill>
                <a:latin typeface="Segoe UI Semibold" panose="020B0702040204020203" pitchFamily="34" charset="0"/>
                <a:cs typeface="Segoe UI Semibold" panose="020B0702040204020203" pitchFamily="34" charset="0"/>
              </a:rPr>
              <a:t>More choice, more customers</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2398" t="19703" r="16093" b="7476"/>
          <a:stretch/>
        </p:blipFill>
        <p:spPr>
          <a:xfrm>
            <a:off x="4354715" y="4090555"/>
            <a:ext cx="3075932" cy="1832009"/>
          </a:xfrm>
          <a:prstGeom prst="rect">
            <a:avLst/>
          </a:prstGeom>
          <a:ln>
            <a:noFill/>
          </a:ln>
        </p:spPr>
      </p:pic>
      <p:pic>
        <p:nvPicPr>
          <p:cNvPr id="27" name="Picture 26"/>
          <p:cNvPicPr>
            <a:picLocks noChangeAspect="1"/>
          </p:cNvPicPr>
          <p:nvPr/>
        </p:nvPicPr>
        <p:blipFill rotWithShape="1">
          <a:blip r:embed="rId7"/>
          <a:srcRect l="21481" t="41021" r="33748" b="18483"/>
          <a:stretch/>
        </p:blipFill>
        <p:spPr>
          <a:xfrm>
            <a:off x="429476" y="4089554"/>
            <a:ext cx="3227832" cy="1828130"/>
          </a:xfrm>
          <a:prstGeom prst="rect">
            <a:avLst/>
          </a:prstGeom>
          <a:ln>
            <a:noFill/>
          </a:ln>
        </p:spPr>
      </p:pic>
      <p:sp>
        <p:nvSpPr>
          <p:cNvPr id="44" name="Rectangle 43"/>
          <p:cNvSpPr/>
          <p:nvPr/>
        </p:nvSpPr>
        <p:spPr>
          <a:xfrm>
            <a:off x="427428" y="5916933"/>
            <a:ext cx="3229880" cy="365760"/>
          </a:xfrm>
          <a:prstGeom prst="rect">
            <a:avLst/>
          </a:prstGeom>
          <a:noFill/>
        </p:spPr>
        <p:txBody>
          <a:bodyPr vert="horz" wrap="square" lIns="0" rIns="0" rtlCol="0" anchor="ctr">
            <a:no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Effortless setup</a:t>
            </a:r>
          </a:p>
        </p:txBody>
      </p:sp>
      <p:sp>
        <p:nvSpPr>
          <p:cNvPr id="45" name="Rectangle 44"/>
          <p:cNvSpPr/>
          <p:nvPr/>
        </p:nvSpPr>
        <p:spPr>
          <a:xfrm>
            <a:off x="4354715" y="5916935"/>
            <a:ext cx="3075932" cy="365760"/>
          </a:xfrm>
          <a:prstGeom prst="rect">
            <a:avLst/>
          </a:prstGeom>
          <a:noFill/>
        </p:spPr>
        <p:txBody>
          <a:bodyPr vert="horz" wrap="square" lIns="0" rIns="0" rtlCol="0" anchor="ctr">
            <a:no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One SDK for many devices</a:t>
            </a:r>
          </a:p>
        </p:txBody>
      </p:sp>
      <p:pic>
        <p:nvPicPr>
          <p:cNvPr id="46" name="Picture 45"/>
          <p:cNvPicPr>
            <a:picLocks noChangeAspect="1"/>
          </p:cNvPicPr>
          <p:nvPr/>
        </p:nvPicPr>
        <p:blipFill rotWithShape="1">
          <a:blip r:embed="rId8"/>
          <a:srcRect b="29121"/>
          <a:stretch/>
        </p:blipFill>
        <p:spPr>
          <a:xfrm>
            <a:off x="8128051" y="4090552"/>
            <a:ext cx="3184084" cy="1832011"/>
          </a:xfrm>
          <a:prstGeom prst="rect">
            <a:avLst/>
          </a:prstGeom>
        </p:spPr>
      </p:pic>
      <p:sp>
        <p:nvSpPr>
          <p:cNvPr id="47" name="TextBox 46"/>
          <p:cNvSpPr txBox="1"/>
          <p:nvPr/>
        </p:nvSpPr>
        <p:spPr>
          <a:xfrm>
            <a:off x="8128050" y="5916934"/>
            <a:ext cx="3184083" cy="365760"/>
          </a:xfrm>
          <a:prstGeom prst="rect">
            <a:avLst/>
          </a:prstGeom>
          <a:noFill/>
        </p:spPr>
        <p:txBody>
          <a:bodyPr vert="horz" wrap="square" lIns="0" rIns="0" rtlCol="0" anchor="ctr">
            <a:noAutofit/>
          </a:bodyPr>
          <a:lstStyle>
            <a:defPPr>
              <a:defRPr lang="en-US"/>
            </a:defPPr>
            <a:lvl1pPr algn="ctr">
              <a:spcAft>
                <a:spcPts val="600"/>
              </a:spcAft>
              <a:defRPr sz="1600">
                <a:solidFill>
                  <a:schemeClr val="bg1">
                    <a:alpha val="99000"/>
                  </a:schemeClr>
                </a:solidFill>
              </a:defRPr>
            </a:lvl1pPr>
          </a:lstStyle>
          <a:p>
            <a:pPr algn="l"/>
            <a:r>
              <a:rPr lang="en-US" sz="1000" dirty="0">
                <a:solidFill>
                  <a:srgbClr val="505050">
                    <a:alpha val="99000"/>
                  </a:srgbClr>
                </a:solidFill>
                <a:latin typeface="Segoe UI Semibold" panose="020B0702040204020203" pitchFamily="34" charset="0"/>
                <a:cs typeface="Segoe UI Semibold" panose="020B0702040204020203" pitchFamily="34" charset="0"/>
              </a:rPr>
              <a:t>Windows Store for mixed reality apps</a:t>
            </a:r>
          </a:p>
        </p:txBody>
      </p:sp>
      <p:sp>
        <p:nvSpPr>
          <p:cNvPr id="2" name="Title 1"/>
          <p:cNvSpPr>
            <a:spLocks noGrp="1"/>
          </p:cNvSpPr>
          <p:nvPr>
            <p:ph type="title"/>
          </p:nvPr>
        </p:nvSpPr>
        <p:spPr/>
        <p:txBody>
          <a:bodyPr/>
          <a:lstStyle/>
          <a:p>
            <a:r>
              <a:rPr lang="en-US" dirty="0"/>
              <a:t>What makes us different?</a:t>
            </a:r>
          </a:p>
        </p:txBody>
      </p:sp>
    </p:spTree>
    <p:extLst>
      <p:ext uri="{BB962C8B-B14F-4D97-AF65-F5344CB8AC3E}">
        <p14:creationId xmlns:p14="http://schemas.microsoft.com/office/powerpoint/2010/main" val="33671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One platform. Multiple Windows devices.</a:t>
            </a:r>
          </a:p>
        </p:txBody>
      </p:sp>
      <p:sp>
        <p:nvSpPr>
          <p:cNvPr id="11" name="Content Placeholder 10"/>
          <p:cNvSpPr>
            <a:spLocks noGrp="1"/>
          </p:cNvSpPr>
          <p:nvPr>
            <p:ph idx="1"/>
          </p:nvPr>
        </p:nvSpPr>
        <p:spPr>
          <a:xfrm>
            <a:off x="521208" y="1486773"/>
            <a:ext cx="5174597" cy="4731147"/>
          </a:xfrm>
        </p:spPr>
        <p:txBody>
          <a:bodyPr/>
          <a:lstStyle/>
          <a:p>
            <a:pPr marL="0" indent="0">
              <a:buNone/>
            </a:pPr>
            <a:r>
              <a:rPr lang="en-US" sz="2000" dirty="0">
                <a:solidFill>
                  <a:srgbClr val="505050">
                    <a:alpha val="99000"/>
                  </a:srgbClr>
                </a:solidFill>
                <a:latin typeface="Segoe UI Light" panose="020B0502040204020203" pitchFamily="34" charset="0"/>
                <a:cs typeface="Segoe UI Light" panose="020B0502040204020203" pitchFamily="34" charset="0"/>
              </a:rPr>
              <a:t>One</a:t>
            </a:r>
            <a:r>
              <a:rPr lang="en-US" sz="2000" dirty="0">
                <a:solidFill>
                  <a:srgbClr val="0078D7">
                    <a:alpha val="99000"/>
                  </a:srgbClr>
                </a:solidFill>
                <a:latin typeface="Segoe UI Light" panose="020B0502040204020203" pitchFamily="34" charset="0"/>
                <a:cs typeface="Segoe UI Light" panose="020B0502040204020203" pitchFamily="34" charset="0"/>
              </a:rPr>
              <a:t> Universal Windows Platform</a:t>
            </a:r>
          </a:p>
          <a:p>
            <a:pPr marL="0" indent="0">
              <a:buNone/>
            </a:pPr>
            <a:endParaRPr lang="en-US" dirty="0"/>
          </a:p>
          <a:p>
            <a:pPr marL="0" lvl="0" indent="0">
              <a:buNone/>
            </a:pPr>
            <a:r>
              <a:rPr lang="en-US" dirty="0">
                <a:cs typeface="Segoe UI Light" panose="020B0502040204020203" pitchFamily="34" charset="0"/>
              </a:rPr>
              <a:t>Windows Mixed Reality is built into the Windows SDK that developers already use today</a:t>
            </a:r>
          </a:p>
          <a:p>
            <a:pPr marL="0" indent="0">
              <a:buNone/>
            </a:pPr>
            <a:r>
              <a:rPr lang="en-US" dirty="0">
                <a:cs typeface="Segoe UI Light" panose="020B0502040204020203" pitchFamily="34" charset="0"/>
              </a:rPr>
              <a:t>The Universal Windows Platform makes it easy to build an application that scales from HoloLens to other mixed reality headsets. </a:t>
            </a:r>
          </a:p>
          <a:p>
            <a:pPr lvl="1"/>
            <a:r>
              <a:rPr lang="en-US" sz="1000" dirty="0">
                <a:cs typeface="Segoe UI Light" panose="020B0502040204020203" pitchFamily="34" charset="0"/>
              </a:rPr>
              <a:t>Target </a:t>
            </a:r>
            <a:r>
              <a:rPr lang="en-US" sz="1000" dirty="0" err="1">
                <a:cs typeface="Segoe UI Light" panose="020B0502040204020203" pitchFamily="34" charset="0"/>
              </a:rPr>
              <a:t>windows.holographic</a:t>
            </a:r>
            <a:r>
              <a:rPr lang="en-US" sz="1000" dirty="0">
                <a:cs typeface="Segoe UI Light" panose="020B0502040204020203" pitchFamily="34" charset="0"/>
              </a:rPr>
              <a:t> for holographic headsets</a:t>
            </a:r>
          </a:p>
          <a:p>
            <a:pPr lvl="1"/>
            <a:r>
              <a:rPr lang="en-US" sz="1000" dirty="0">
                <a:cs typeface="Segoe UI Light" panose="020B0502040204020203" pitchFamily="34" charset="0"/>
              </a:rPr>
              <a:t>Target </a:t>
            </a:r>
            <a:r>
              <a:rPr lang="en-US" sz="1000" dirty="0" err="1">
                <a:cs typeface="Segoe UI Light" panose="020B0502040204020203" pitchFamily="34" charset="0"/>
              </a:rPr>
              <a:t>windows.desktop</a:t>
            </a:r>
            <a:r>
              <a:rPr lang="en-US" sz="1000" dirty="0">
                <a:cs typeface="Segoe UI Light" panose="020B0502040204020203" pitchFamily="34" charset="0"/>
              </a:rPr>
              <a:t> for immersive headsets</a:t>
            </a:r>
          </a:p>
          <a:p>
            <a:pPr marL="0" indent="0">
              <a:buNone/>
            </a:pPr>
            <a:endParaRPr lang="en-US" dirty="0"/>
          </a:p>
          <a:p>
            <a:pPr marL="0" lvl="0" indent="0">
              <a:buNone/>
            </a:pPr>
            <a:r>
              <a:rPr lang="en-US" dirty="0">
                <a:cs typeface="Segoe UI Light" panose="020B0502040204020203" pitchFamily="34" charset="0"/>
              </a:rPr>
              <a:t>Windows is the only platform unifying the mixed reality ecosystem, providing inside-out tracking for headsets, a single platform and standardized inputs for developers, and a consistent interface with a single store for customers.​  </a:t>
            </a:r>
          </a:p>
          <a:p>
            <a:pPr marL="0" lvl="0" indent="0">
              <a:buNone/>
              <a:defRPr/>
            </a:pPr>
            <a:endParaRPr lang="en-US" dirty="0">
              <a:cs typeface="Segoe UI Light" panose="020B0502040204020203" pitchFamily="34" charset="0"/>
            </a:endParaRPr>
          </a:p>
          <a:p>
            <a:pPr marL="0" lvl="0" indent="0">
              <a:buNone/>
              <a:defRPr/>
            </a:pPr>
            <a:endParaRPr lang="en-US" dirty="0">
              <a:cs typeface="Segoe UI Light" panose="020B0502040204020203" pitchFamily="34" charset="0"/>
            </a:endParaRPr>
          </a:p>
          <a:p>
            <a:pPr marL="0" lvl="0" indent="0">
              <a:buNone/>
              <a:defRPr/>
            </a:pPr>
            <a:endParaRPr lang="en-US" dirty="0">
              <a:cs typeface="Segoe UI Light" panose="020B0502040204020203" pitchFamily="34" charset="0"/>
            </a:endParaRPr>
          </a:p>
          <a:p>
            <a:pPr marL="0" lvl="0" indent="0">
              <a:buNone/>
              <a:defRPr/>
            </a:pPr>
            <a:endParaRPr lang="en-US" dirty="0">
              <a:cs typeface="Segoe UI Light" panose="020B0502040204020203" pitchFamily="34" charset="0"/>
            </a:endParaRPr>
          </a:p>
          <a:p>
            <a:pPr marL="0" lvl="0" indent="0">
              <a:buNone/>
              <a:defRPr/>
            </a:pPr>
            <a:r>
              <a:rPr lang="en-US" sz="1000" dirty="0">
                <a:cs typeface="Segoe UI Light" panose="020B0502040204020203" pitchFamily="34" charset="0"/>
              </a:rPr>
              <a:t>Full details at dev.windows.com/mixed-reality  </a:t>
            </a:r>
          </a:p>
          <a:p>
            <a:pPr marL="0" indent="0">
              <a:buNone/>
            </a:pP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7684" y="1876737"/>
            <a:ext cx="5410060" cy="3025824"/>
          </a:xfrm>
          <a:prstGeom prst="rect">
            <a:avLst/>
          </a:prstGeom>
          <a:solidFill>
            <a:schemeClr val="bg1">
              <a:lumMod val="95000"/>
            </a:schemeClr>
          </a:solidFill>
        </p:spPr>
      </p:pic>
    </p:spTree>
    <p:extLst>
      <p:ext uri="{BB962C8B-B14F-4D97-AF65-F5344CB8AC3E}">
        <p14:creationId xmlns:p14="http://schemas.microsoft.com/office/powerpoint/2010/main" val="64209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29705" y="3922944"/>
            <a:ext cx="263280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alpha val="99000"/>
                  </a:srgbClr>
                </a:solidFill>
                <a:effectLst/>
                <a:uLnTx/>
                <a:uFillTx/>
                <a:latin typeface="+mj-lt"/>
                <a:ea typeface="+mn-ea"/>
                <a:cs typeface="+mn-cs"/>
              </a:rPr>
              <a:t>Visual Studio 15 and 17 toolchain works with the Windows SDK to let you build Windows Mixed Reality apps.  </a:t>
            </a:r>
          </a:p>
        </p:txBody>
      </p:sp>
      <p:sp>
        <p:nvSpPr>
          <p:cNvPr id="17" name="TextBox 16"/>
          <p:cNvSpPr txBox="1"/>
          <p:nvPr/>
        </p:nvSpPr>
        <p:spPr>
          <a:xfrm>
            <a:off x="3532948" y="3901573"/>
            <a:ext cx="221471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alpha val="99000"/>
                  </a:srgbClr>
                </a:solidFill>
                <a:effectLst/>
                <a:uLnTx/>
                <a:uFillTx/>
                <a:latin typeface="+mj-lt"/>
                <a:ea typeface="+mn-ea"/>
                <a:cs typeface="+mn-cs"/>
              </a:rPr>
              <a:t>We support development against DirectX 11 and 12, allowing you to build your own custom solutions. </a:t>
            </a:r>
          </a:p>
        </p:txBody>
      </p:sp>
      <p:pic>
        <p:nvPicPr>
          <p:cNvPr id="18" name="Picture 4" descr="Image result for direct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8713" y="2284163"/>
            <a:ext cx="1333427" cy="1387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316" y="2370039"/>
            <a:ext cx="1620838" cy="1215629"/>
          </a:xfrm>
          <a:prstGeom prst="rect">
            <a:avLst/>
          </a:prstGeom>
        </p:spPr>
      </p:pic>
      <p:grpSp>
        <p:nvGrpSpPr>
          <p:cNvPr id="20" name="Group 19"/>
          <p:cNvGrpSpPr/>
          <p:nvPr/>
        </p:nvGrpSpPr>
        <p:grpSpPr>
          <a:xfrm>
            <a:off x="8752114" y="2370039"/>
            <a:ext cx="3112167" cy="2722455"/>
            <a:chOff x="8464074" y="2320686"/>
            <a:chExt cx="3112167" cy="2722455"/>
          </a:xfrm>
        </p:grpSpPr>
        <p:sp>
          <p:nvSpPr>
            <p:cNvPr id="21" name="TextBox 20"/>
            <p:cNvSpPr txBox="1"/>
            <p:nvPr/>
          </p:nvSpPr>
          <p:spPr>
            <a:xfrm>
              <a:off x="8464074" y="3873590"/>
              <a:ext cx="3112167" cy="116955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alpha val="99000"/>
                    </a:srgbClr>
                  </a:solidFill>
                  <a:effectLst/>
                  <a:uLnTx/>
                  <a:uFillTx/>
                  <a:latin typeface="+mj-lt"/>
                  <a:ea typeface="+mn-ea"/>
                  <a:cs typeface="+mn-cs"/>
                </a:rPr>
                <a:t>Growing ecosystem of available middleware with more options coming onboard frequently.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alpha val="99000"/>
                    </a:srgbClr>
                  </a:solidFill>
                  <a:effectLst/>
                  <a:uLnTx/>
                  <a:uFillTx/>
                  <a:latin typeface="+mj-lt"/>
                  <a:ea typeface="+mn-ea"/>
                  <a:cs typeface="+mn-cs"/>
                </a:rPr>
                <a:t>Let us know which middleware you are dependent on.</a:t>
              </a:r>
            </a:p>
          </p:txBody>
        </p:sp>
        <p:sp>
          <p:nvSpPr>
            <p:cNvPr id="22" name="Rectangle 21"/>
            <p:cNvSpPr/>
            <p:nvPr/>
          </p:nvSpPr>
          <p:spPr>
            <a:xfrm>
              <a:off x="8520914" y="2320686"/>
              <a:ext cx="2568696" cy="1077218"/>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srgbClr val="505050"/>
                  </a:solidFill>
                  <a:effectLst>
                    <a:outerShdw blurRad="38100" dist="19050" dir="2700000" algn="tl" rotWithShape="0">
                      <a:srgbClr val="000000">
                        <a:alpha val="40000"/>
                      </a:srgbClr>
                    </a:outerShdw>
                  </a:effectLst>
                  <a:uLnTx/>
                  <a:uFillTx/>
                  <a:latin typeface="+mj-lt"/>
                  <a:ea typeface="+mn-ea"/>
                  <a:cs typeface="+mn-cs"/>
                </a:rPr>
                <a:t>Games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srgbClr val="505050"/>
                  </a:solidFill>
                  <a:effectLst>
                    <a:outerShdw blurRad="38100" dist="19050" dir="2700000" algn="tl" rotWithShape="0">
                      <a:srgbClr val="000000">
                        <a:alpha val="40000"/>
                      </a:srgbClr>
                    </a:outerShdw>
                  </a:effectLst>
                  <a:uLnTx/>
                  <a:uFillTx/>
                  <a:latin typeface="+mj-lt"/>
                  <a:ea typeface="+mn-ea"/>
                  <a:cs typeface="+mn-cs"/>
                </a:rPr>
                <a:t>Middleware</a:t>
              </a:r>
              <a:endParaRPr kumimoji="0" lang="en-US" sz="3600" b="0" i="0" u="none" strike="noStrike" kern="1200" cap="none" spc="0" normalizeH="0" baseline="0" noProof="0" dirty="0">
                <a:ln w="0"/>
                <a:solidFill>
                  <a:srgbClr val="505050"/>
                </a:solidFill>
                <a:effectLst>
                  <a:outerShdw blurRad="38100" dist="19050" dir="2700000" algn="tl" rotWithShape="0">
                    <a:srgbClr val="000000">
                      <a:alpha val="40000"/>
                    </a:srgbClr>
                  </a:outerShdw>
                </a:effectLst>
                <a:uLnTx/>
                <a:uFillTx/>
                <a:latin typeface="+mj-lt"/>
                <a:ea typeface="+mn-ea"/>
                <a:cs typeface="+mn-cs"/>
              </a:endParaRPr>
            </a:p>
          </p:txBody>
        </p:sp>
      </p:grpSp>
      <p:sp>
        <p:nvSpPr>
          <p:cNvPr id="23" name="TextBox 22"/>
          <p:cNvSpPr txBox="1"/>
          <p:nvPr/>
        </p:nvSpPr>
        <p:spPr>
          <a:xfrm>
            <a:off x="6166216" y="3901573"/>
            <a:ext cx="2447950" cy="116955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969696">
                    <a:alpha val="99000"/>
                  </a:srgbClr>
                </a:solidFill>
                <a:effectLst/>
                <a:uLnTx/>
                <a:uFillTx/>
                <a:latin typeface="Segoe UI"/>
              </a:defRPr>
            </a:lvl1pPr>
          </a:lstStyle>
          <a:p>
            <a:r>
              <a:rPr lang="en-US" sz="1400" dirty="0">
                <a:solidFill>
                  <a:srgbClr val="505050">
                    <a:alpha val="99000"/>
                  </a:srgbClr>
                </a:solidFill>
                <a:latin typeface="+mj-lt"/>
              </a:rPr>
              <a:t>Universal Dev Center is the ingestion tool for Universal Windows Platform (UWP) apps including Windows Mixed Reality apps.</a:t>
            </a:r>
          </a:p>
        </p:txBody>
      </p:sp>
      <p:pic>
        <p:nvPicPr>
          <p:cNvPr id="24"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l="28985" t="11482" r="42034" b="26107"/>
          <a:stretch/>
        </p:blipFill>
        <p:spPr>
          <a:xfrm>
            <a:off x="6331545" y="2373534"/>
            <a:ext cx="1891847" cy="1216152"/>
          </a:xfrm>
          <a:prstGeom prst="rect">
            <a:avLst/>
          </a:prstGeom>
        </p:spPr>
      </p:pic>
      <p:sp>
        <p:nvSpPr>
          <p:cNvPr id="2" name="Title 1"/>
          <p:cNvSpPr>
            <a:spLocks noGrp="1"/>
          </p:cNvSpPr>
          <p:nvPr>
            <p:ph type="title"/>
          </p:nvPr>
        </p:nvSpPr>
        <p:spPr/>
        <p:txBody>
          <a:bodyPr/>
          <a:lstStyle/>
          <a:p>
            <a:r>
              <a:rPr lang="en-US" dirty="0"/>
              <a:t>Familiar development tools</a:t>
            </a:r>
          </a:p>
        </p:txBody>
      </p:sp>
    </p:spTree>
    <p:extLst>
      <p:ext uri="{BB962C8B-B14F-4D97-AF65-F5344CB8AC3E}">
        <p14:creationId xmlns:p14="http://schemas.microsoft.com/office/powerpoint/2010/main" val="26919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9167252" y="2074090"/>
            <a:ext cx="2029968" cy="4321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defPPr>
              <a:defRPr lang="en-US"/>
            </a:defPPr>
            <a:lvl1pPr defTabSz="932472" fontAlgn="base">
              <a:spcBef>
                <a:spcPct val="0"/>
              </a:spcBef>
              <a:spcAft>
                <a:spcPct val="0"/>
              </a:spcAft>
              <a:defRPr sz="2400" b="1" cap="small">
                <a:solidFill>
                  <a:srgbClr val="0078D7"/>
                </a:solidFill>
                <a:latin typeface="Segoe UI Light" panose="020B0502040204020203" pitchFamily="34" charset="0"/>
                <a:cs typeface="Segoe UI Light" panose="020B0502040204020203" pitchFamily="34" charset="0"/>
              </a:defRPr>
            </a:lvl1pPr>
          </a:lstStyle>
          <a:p>
            <a:pPr algn="ctr"/>
            <a:r>
              <a:rPr lang="en-US" sz="1400" b="0" cap="none" dirty="0">
                <a:latin typeface="Segoe UI Semibold" panose="020B0702040204020203" pitchFamily="34" charset="0"/>
                <a:cs typeface="Segoe UI Semibold" panose="020B0702040204020203" pitchFamily="34" charset="0"/>
              </a:rPr>
              <a:t>Immersive</a:t>
            </a:r>
          </a:p>
        </p:txBody>
      </p:sp>
      <p:sp>
        <p:nvSpPr>
          <p:cNvPr id="31" name="TextBox 30"/>
          <p:cNvSpPr txBox="1"/>
          <p:nvPr/>
        </p:nvSpPr>
        <p:spPr>
          <a:xfrm>
            <a:off x="7648777" y="2074090"/>
            <a:ext cx="2028023" cy="4321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defPPr>
              <a:defRPr lang="en-US"/>
            </a:defPPr>
            <a:lvl1pPr defTabSz="932472" fontAlgn="base">
              <a:spcBef>
                <a:spcPct val="0"/>
              </a:spcBef>
              <a:spcAft>
                <a:spcPct val="0"/>
              </a:spcAft>
              <a:defRPr sz="2400" b="1" cap="small">
                <a:solidFill>
                  <a:srgbClr val="0078D7"/>
                </a:solidFill>
                <a:latin typeface="Segoe UI Light" panose="020B0502040204020203" pitchFamily="34" charset="0"/>
                <a:cs typeface="Segoe UI Light" panose="020B0502040204020203" pitchFamily="34" charset="0"/>
              </a:defRPr>
            </a:lvl1pPr>
          </a:lstStyle>
          <a:p>
            <a:pPr algn="ctr"/>
            <a:r>
              <a:rPr lang="en-US" sz="1400" b="0" cap="none" dirty="0">
                <a:latin typeface="Segoe UI Semibold" panose="020B0702040204020203" pitchFamily="34" charset="0"/>
                <a:cs typeface="Segoe UI Semibold" panose="020B0702040204020203" pitchFamily="34" charset="0"/>
              </a:rPr>
              <a:t>Holographic</a:t>
            </a:r>
          </a:p>
        </p:txBody>
      </p:sp>
      <p:sp>
        <p:nvSpPr>
          <p:cNvPr id="6" name="Content Placeholder 5"/>
          <p:cNvSpPr>
            <a:spLocks noGrp="1"/>
          </p:cNvSpPr>
          <p:nvPr>
            <p:ph idx="1"/>
          </p:nvPr>
        </p:nvSpPr>
        <p:spPr>
          <a:xfrm>
            <a:off x="521208" y="1188720"/>
            <a:ext cx="5192940" cy="5029200"/>
          </a:xfrm>
        </p:spPr>
        <p:txBody>
          <a:bodyPr/>
          <a:lstStyle/>
          <a:p>
            <a:pPr marL="0" indent="0">
              <a:buNone/>
            </a:pPr>
            <a:r>
              <a:rPr lang="en-US" dirty="0">
                <a:solidFill>
                  <a:schemeClr val="tx1">
                    <a:alpha val="99000"/>
                  </a:schemeClr>
                </a:solidFill>
                <a:latin typeface="Segoe UI Light" panose="020B0502040204020203" pitchFamily="34" charset="0"/>
                <a:cs typeface="Segoe UI Light" panose="020B0502040204020203" pitchFamily="34" charset="0"/>
              </a:rPr>
              <a:t>Mixed Reality with Windows 10 allows a variety of inputs such as motion controllers, gamepads, mice, keyboards, gaze, and voice.</a:t>
            </a:r>
          </a:p>
        </p:txBody>
      </p:sp>
      <p:sp>
        <p:nvSpPr>
          <p:cNvPr id="59" name="TextBox 58"/>
          <p:cNvSpPr txBox="1"/>
          <p:nvPr/>
        </p:nvSpPr>
        <p:spPr>
          <a:xfrm>
            <a:off x="1948695" y="4328809"/>
            <a:ext cx="5971622" cy="591609"/>
          </a:xfrm>
          <a:prstGeom prst="rect">
            <a:avLst/>
          </a:prstGeom>
          <a:noFill/>
          <a:ln>
            <a:noFill/>
          </a:ln>
        </p:spPr>
        <p:txBody>
          <a:bodyPr wrap="square">
            <a:noAutofit/>
          </a:bodyPr>
          <a:lstStyle>
            <a:defPPr>
              <a:defRPr lang="en-US"/>
            </a:defPPr>
            <a:lvl1pPr>
              <a:defRPr sz="1600" b="1">
                <a:solidFill>
                  <a:srgbClr val="2F2F2F"/>
                </a:solidFill>
                <a:latin typeface="Segoe UI Light" panose="020B0502040204020203" pitchFamily="34" charset="0"/>
                <a:cs typeface="Segoe UI Light" panose="020B0502040204020203" pitchFamily="34" charset="0"/>
              </a:defRPr>
            </a:lvl1pPr>
          </a:lstStyle>
          <a:p>
            <a:endParaRPr lang="en-US" b="0" dirty="0"/>
          </a:p>
        </p:txBody>
      </p:sp>
      <p:sp>
        <p:nvSpPr>
          <p:cNvPr id="28" name="Text Placeholder 4"/>
          <p:cNvSpPr txBox="1">
            <a:spLocks/>
          </p:cNvSpPr>
          <p:nvPr/>
        </p:nvSpPr>
        <p:spPr>
          <a:xfrm>
            <a:off x="850009" y="1305018"/>
            <a:ext cx="10761420" cy="83254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defTabSz="914400">
              <a:lnSpc>
                <a:spcPct val="150000"/>
              </a:lnSpc>
              <a:buNone/>
            </a:pPr>
            <a:endParaRPr lang="en-US" sz="1800" dirty="0">
              <a:solidFill>
                <a:schemeClr val="tx1">
                  <a:alpha val="99000"/>
                </a:schemeClr>
              </a:solidFill>
              <a:latin typeface="Segoe UI Light" panose="020B0502040204020203" pitchFamily="34" charset="0"/>
              <a:cs typeface="Segoe UI Light" panose="020B0502040204020203" pitchFamily="34" charset="0"/>
            </a:endParaRPr>
          </a:p>
        </p:txBody>
      </p:sp>
      <p:sp>
        <p:nvSpPr>
          <p:cNvPr id="3" name="Rectangle 2"/>
          <p:cNvSpPr/>
          <p:nvPr/>
        </p:nvSpPr>
        <p:spPr>
          <a:xfrm>
            <a:off x="2017264" y="2375309"/>
            <a:ext cx="5903053" cy="1182908"/>
          </a:xfrm>
          <a:prstGeom prst="rect">
            <a:avLst/>
          </a:prstGeom>
          <a:noFill/>
          <a:ln>
            <a:noFill/>
          </a:ln>
        </p:spPr>
        <p:txBody>
          <a:bodyPr wrap="square" anchor="ctr">
            <a:noAutofit/>
          </a:bodyPr>
          <a:lstStyle/>
          <a:p>
            <a:pPr>
              <a:spcBef>
                <a:spcPts val="600"/>
              </a:spcBef>
            </a:pPr>
            <a:r>
              <a:rPr lang="en-US" sz="1400" dirty="0">
                <a:solidFill>
                  <a:srgbClr val="2F2F2F"/>
                </a:solidFill>
                <a:latin typeface="Segoe UI Semibold" panose="020B0702040204020203" pitchFamily="34" charset="0"/>
                <a:cs typeface="Segoe UI Semibold" panose="020B0702040204020203" pitchFamily="34" charset="0"/>
              </a:rPr>
              <a:t>Gaze</a:t>
            </a:r>
            <a:r>
              <a:rPr lang="en-US" sz="1400" dirty="0">
                <a:solidFill>
                  <a:srgbClr val="2F2F2F"/>
                </a:solidFill>
                <a:latin typeface="Segoe UI Light" panose="020B0502040204020203" pitchFamily="34" charset="0"/>
                <a:cs typeface="Segoe UI Light" panose="020B0502040204020203" pitchFamily="34" charset="0"/>
              </a:rPr>
              <a:t> tells you where the user is looking in the world and lets you determine their intent.</a:t>
            </a:r>
            <a:endParaRPr lang="en-US" sz="1400" dirty="0"/>
          </a:p>
        </p:txBody>
      </p:sp>
      <p:sp>
        <p:nvSpPr>
          <p:cNvPr id="4" name="Rectangle 3"/>
          <p:cNvSpPr/>
          <p:nvPr/>
        </p:nvSpPr>
        <p:spPr>
          <a:xfrm>
            <a:off x="2037920" y="3703003"/>
            <a:ext cx="5704250" cy="1197183"/>
          </a:xfrm>
          <a:prstGeom prst="rect">
            <a:avLst/>
          </a:prstGeom>
          <a:noFill/>
          <a:ln>
            <a:noFill/>
          </a:ln>
        </p:spPr>
        <p:txBody>
          <a:bodyPr anchor="ctr">
            <a:noAutofit/>
          </a:bodyPr>
          <a:lstStyle/>
          <a:p>
            <a:pPr>
              <a:spcBef>
                <a:spcPts val="600"/>
              </a:spcBef>
            </a:pPr>
            <a:r>
              <a:rPr lang="en-US" sz="1400" dirty="0">
                <a:solidFill>
                  <a:srgbClr val="2F2F2F"/>
                </a:solidFill>
                <a:latin typeface="Segoe UI Semibold" panose="020B0702040204020203" pitchFamily="34" charset="0"/>
                <a:cs typeface="Segoe UI Semibold" panose="020B0702040204020203" pitchFamily="34" charset="0"/>
              </a:rPr>
              <a:t>Gesture</a:t>
            </a:r>
            <a:r>
              <a:rPr lang="en-US" sz="1400" dirty="0">
                <a:solidFill>
                  <a:srgbClr val="2F2F2F"/>
                </a:solidFill>
                <a:latin typeface="Segoe UI Light" panose="020B0502040204020203" pitchFamily="34" charset="0"/>
                <a:cs typeface="Segoe UI Light" panose="020B0502040204020203" pitchFamily="34" charset="0"/>
              </a:rPr>
              <a:t> input lets you interact with your holograms naturally using your hands or a clicker.</a:t>
            </a:r>
          </a:p>
          <a:p>
            <a:pPr>
              <a:spcBef>
                <a:spcPts val="600"/>
              </a:spcBef>
            </a:pPr>
            <a:endParaRPr lang="en-US" sz="600" dirty="0">
              <a:solidFill>
                <a:srgbClr val="2F2F2F"/>
              </a:solidFill>
              <a:latin typeface="Segoe UI Light" panose="020B0502040204020203" pitchFamily="34" charset="0"/>
              <a:cs typeface="Segoe UI Light" panose="020B0502040204020203" pitchFamily="34" charset="0"/>
            </a:endParaRPr>
          </a:p>
          <a:p>
            <a:pPr>
              <a:spcBef>
                <a:spcPts val="600"/>
              </a:spcBef>
            </a:pPr>
            <a:r>
              <a:rPr lang="en-US" sz="1400" dirty="0">
                <a:solidFill>
                  <a:srgbClr val="2F2F2F"/>
                </a:solidFill>
                <a:latin typeface="Segoe UI Semibold" panose="020B0702040204020203" pitchFamily="34" charset="0"/>
                <a:cs typeface="Segoe UI Semibold" panose="020B0702040204020203" pitchFamily="34" charset="0"/>
              </a:rPr>
              <a:t>Game pads </a:t>
            </a:r>
            <a:r>
              <a:rPr lang="en-US" sz="1400" dirty="0">
                <a:solidFill>
                  <a:srgbClr val="2F2F2F"/>
                </a:solidFill>
                <a:latin typeface="Segoe UI Light" panose="020B0502040204020203" pitchFamily="34" charset="0"/>
                <a:cs typeface="Segoe UI Light" panose="020B0502040204020203" pitchFamily="34" charset="0"/>
              </a:rPr>
              <a:t>– Navigate, target, scroll, zoom, select.</a:t>
            </a:r>
          </a:p>
          <a:p>
            <a:pPr>
              <a:spcBef>
                <a:spcPts val="600"/>
              </a:spcBef>
            </a:pPr>
            <a:r>
              <a:rPr lang="en-US" sz="1400" dirty="0">
                <a:solidFill>
                  <a:srgbClr val="2F2F2F"/>
                </a:solidFill>
                <a:latin typeface="Segoe UI Semibold" panose="020B0702040204020203" pitchFamily="34" charset="0"/>
                <a:cs typeface="Segoe UI Semibold" panose="020B0702040204020203" pitchFamily="34" charset="0"/>
              </a:rPr>
              <a:t>Mouse and keyboard</a:t>
            </a:r>
            <a:r>
              <a:rPr lang="en-US" sz="1400" dirty="0">
                <a:solidFill>
                  <a:srgbClr val="2F2F2F"/>
                </a:solidFill>
                <a:latin typeface="Segoe UI Light" panose="020B0502040204020203" pitchFamily="34" charset="0"/>
                <a:cs typeface="Segoe UI Light" panose="020B0502040204020203" pitchFamily="34" charset="0"/>
              </a:rPr>
              <a:t>: Point, click, text input. </a:t>
            </a:r>
          </a:p>
        </p:txBody>
      </p:sp>
      <p:sp>
        <p:nvSpPr>
          <p:cNvPr id="5" name="Rectangle 4"/>
          <p:cNvSpPr/>
          <p:nvPr/>
        </p:nvSpPr>
        <p:spPr>
          <a:xfrm>
            <a:off x="2040961" y="5036805"/>
            <a:ext cx="5879356" cy="1179720"/>
          </a:xfrm>
          <a:prstGeom prst="rect">
            <a:avLst/>
          </a:prstGeom>
          <a:noFill/>
          <a:ln>
            <a:noFill/>
          </a:ln>
        </p:spPr>
        <p:txBody>
          <a:bodyPr wrap="square" anchor="ctr">
            <a:noAutofit/>
          </a:bodyPr>
          <a:lstStyle/>
          <a:p>
            <a:pPr>
              <a:spcBef>
                <a:spcPts val="600"/>
              </a:spcBef>
            </a:pPr>
            <a:r>
              <a:rPr lang="en-US" sz="1400" b="1" dirty="0">
                <a:solidFill>
                  <a:srgbClr val="2F2F2F"/>
                </a:solidFill>
                <a:latin typeface="Segoe UI Light" panose="020B0502040204020203" pitchFamily="34" charset="0"/>
                <a:cs typeface="Segoe UI Light" panose="020B0502040204020203" pitchFamily="34" charset="0"/>
              </a:rPr>
              <a:t>Voice</a:t>
            </a:r>
            <a:r>
              <a:rPr lang="en-US" sz="1400" dirty="0">
                <a:solidFill>
                  <a:srgbClr val="2F2F2F"/>
                </a:solidFill>
                <a:latin typeface="Segoe UI Light" panose="020B0502040204020203" pitchFamily="34" charset="0"/>
                <a:cs typeface="Segoe UI Light" panose="020B0502040204020203" pitchFamily="34" charset="0"/>
              </a:rPr>
              <a:t> allows you to directly command a hologram without having to use gestures. You simply gaze at a hologram and speak your command. </a:t>
            </a:r>
            <a:endParaRPr lang="en-US" sz="1400" dirty="0"/>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70" y="2375309"/>
            <a:ext cx="1387770" cy="1182908"/>
          </a:xfrm>
          <a:prstGeom prst="rect">
            <a:avLst/>
          </a:prstGeom>
          <a:solidFill>
            <a:schemeClr val="bg1"/>
          </a:solidFill>
          <a:ln>
            <a:noFill/>
          </a:ln>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70" y="3696728"/>
            <a:ext cx="1411879" cy="1203459"/>
          </a:xfrm>
          <a:prstGeom prst="rect">
            <a:avLst/>
          </a:prstGeom>
          <a:ln>
            <a:noFill/>
          </a:ln>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70" y="5038201"/>
            <a:ext cx="1420492" cy="1210800"/>
          </a:xfrm>
          <a:prstGeom prst="rect">
            <a:avLst/>
          </a:prstGeom>
          <a:ln>
            <a:noFill/>
          </a:ln>
        </p:spPr>
      </p:pic>
      <p:sp>
        <p:nvSpPr>
          <p:cNvPr id="7" name="TextBox 6"/>
          <p:cNvSpPr txBox="1"/>
          <p:nvPr/>
        </p:nvSpPr>
        <p:spPr>
          <a:xfrm>
            <a:off x="8343474" y="2671862"/>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0" name="TextBox 69"/>
          <p:cNvSpPr txBox="1"/>
          <p:nvPr/>
        </p:nvSpPr>
        <p:spPr>
          <a:xfrm>
            <a:off x="9862922" y="2678840"/>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1" name="TextBox 70"/>
          <p:cNvSpPr txBox="1"/>
          <p:nvPr/>
        </p:nvSpPr>
        <p:spPr>
          <a:xfrm>
            <a:off x="8343474" y="3686799"/>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3" name="TextBox 72"/>
          <p:cNvSpPr txBox="1"/>
          <p:nvPr/>
        </p:nvSpPr>
        <p:spPr>
          <a:xfrm>
            <a:off x="9862922" y="4308477"/>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8" name="TextBox 77"/>
          <p:cNvSpPr txBox="1"/>
          <p:nvPr/>
        </p:nvSpPr>
        <p:spPr>
          <a:xfrm>
            <a:off x="8338806" y="4320479"/>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9" name="TextBox 78"/>
          <p:cNvSpPr txBox="1"/>
          <p:nvPr/>
        </p:nvSpPr>
        <p:spPr>
          <a:xfrm>
            <a:off x="8343474" y="5335671"/>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80" name="TextBox 79"/>
          <p:cNvSpPr txBox="1"/>
          <p:nvPr/>
        </p:nvSpPr>
        <p:spPr>
          <a:xfrm>
            <a:off x="9862922" y="5342941"/>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a:t>Input diversity</a:t>
            </a:r>
          </a:p>
        </p:txBody>
      </p:sp>
    </p:spTree>
    <p:extLst>
      <p:ext uri="{BB962C8B-B14F-4D97-AF65-F5344CB8AC3E}">
        <p14:creationId xmlns:p14="http://schemas.microsoft.com/office/powerpoint/2010/main" val="312710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45720" rIns="0" bIns="45720" rtlCol="0" anchor="t">
            <a:noAutofit/>
          </a:bodyPr>
          <a:lstStyle/>
          <a:p>
            <a:r>
              <a:rPr lang="en-US" sz="3200" spc="-102" dirty="0">
                <a:ln w="3175">
                  <a:noFill/>
                </a:ln>
                <a:solidFill>
                  <a:srgbClr val="0078D7"/>
                </a:solidFill>
                <a:latin typeface="Segoe UI Light" panose="020B0502040204020203" pitchFamily="34" charset="0"/>
                <a:ea typeface="+mn-ea"/>
                <a:cs typeface="Segoe UI Light" panose="020B0502040204020203" pitchFamily="34" charset="0"/>
              </a:rPr>
              <a:t>A new way to interact</a:t>
            </a:r>
          </a:p>
        </p:txBody>
      </p:sp>
      <p:sp>
        <p:nvSpPr>
          <p:cNvPr id="3" name="Rectangle 2"/>
          <p:cNvSpPr/>
          <p:nvPr/>
        </p:nvSpPr>
        <p:spPr bwMode="auto">
          <a:xfrm>
            <a:off x="7912230" y="1335983"/>
            <a:ext cx="2501609" cy="4742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Voice com</a:t>
            </a:r>
            <a:r>
              <a:rPr kumimoji="0" lang="en-US" sz="1799" b="1" i="0" u="none" strike="noStrike" kern="1200" cap="none" spc="0" normalizeH="0" baseline="0" noProof="0">
                <a:ln>
                  <a:noFill/>
                </a:ln>
                <a:solidFill>
                  <a:prstClr val="white"/>
                </a:solidFill>
                <a:effectLst/>
                <a:uLnTx/>
                <a:uFillTx/>
                <a:latin typeface="Segoe UI Semilight"/>
                <a:ea typeface="+mn-ea"/>
                <a:cs typeface="+mn-cs"/>
              </a:rPr>
              <a:t>mands</a:t>
            </a:r>
            <a:endPar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4" name="Rectangle 3"/>
          <p:cNvSpPr/>
          <p:nvPr/>
        </p:nvSpPr>
        <p:spPr bwMode="auto">
          <a:xfrm>
            <a:off x="1795248" y="1335983"/>
            <a:ext cx="2501609" cy="474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Gaze</a:t>
            </a:r>
          </a:p>
        </p:txBody>
      </p:sp>
      <p:sp>
        <p:nvSpPr>
          <p:cNvPr id="5" name="Rectangle 4"/>
          <p:cNvSpPr/>
          <p:nvPr/>
        </p:nvSpPr>
        <p:spPr bwMode="auto">
          <a:xfrm>
            <a:off x="4853739" y="1335983"/>
            <a:ext cx="2501609" cy="4742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Gesture</a:t>
            </a:r>
          </a:p>
        </p:txBody>
      </p:sp>
      <p:sp>
        <p:nvSpPr>
          <p:cNvPr id="6" name="Rectangle 5"/>
          <p:cNvSpPr/>
          <p:nvPr/>
        </p:nvSpPr>
        <p:spPr bwMode="auto">
          <a:xfrm>
            <a:off x="4853739" y="4179080"/>
            <a:ext cx="2501609" cy="4753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Spatial sound</a:t>
            </a:r>
          </a:p>
        </p:txBody>
      </p:sp>
      <p:sp>
        <p:nvSpPr>
          <p:cNvPr id="7" name="Rectangle 6"/>
          <p:cNvSpPr/>
          <p:nvPr/>
        </p:nvSpPr>
        <p:spPr bwMode="auto">
          <a:xfrm>
            <a:off x="7912230" y="4179080"/>
            <a:ext cx="2501609" cy="4753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World coordinates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47" y="1810210"/>
            <a:ext cx="2501609" cy="213232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739" y="1810210"/>
            <a:ext cx="2501609" cy="213232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229" y="1810210"/>
            <a:ext cx="2501609" cy="2132325"/>
          </a:xfrm>
          <a:prstGeom prst="rect">
            <a:avLst/>
          </a:prstGeom>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b="4289"/>
          <a:stretch/>
        </p:blipFill>
        <p:spPr>
          <a:xfrm>
            <a:off x="7912229" y="4654445"/>
            <a:ext cx="2501609" cy="140418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3737" y="4654445"/>
            <a:ext cx="2496353" cy="140715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r="21353"/>
          <a:stretch/>
        </p:blipFill>
        <p:spPr>
          <a:xfrm>
            <a:off x="1800619" y="4572142"/>
            <a:ext cx="2494024" cy="1486487"/>
          </a:xfrm>
          <a:prstGeom prst="rect">
            <a:avLst/>
          </a:prstGeom>
        </p:spPr>
      </p:pic>
      <p:sp>
        <p:nvSpPr>
          <p:cNvPr id="14" name="Rectangle 13"/>
          <p:cNvSpPr/>
          <p:nvPr/>
        </p:nvSpPr>
        <p:spPr bwMode="auto">
          <a:xfrm>
            <a:off x="1795248" y="4179080"/>
            <a:ext cx="2501609" cy="4753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Spatial mapping</a:t>
            </a:r>
          </a:p>
        </p:txBody>
      </p:sp>
    </p:spTree>
    <p:extLst>
      <p:ext uri="{BB962C8B-B14F-4D97-AF65-F5344CB8AC3E}">
        <p14:creationId xmlns:p14="http://schemas.microsoft.com/office/powerpoint/2010/main" val="41476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3464" y="1360981"/>
            <a:ext cx="5282884" cy="3431709"/>
          </a:xfrm>
          <a:prstGeom prst="rect">
            <a:avLst/>
          </a:prstGeom>
          <a:noFill/>
          <a:ln w="28575">
            <a:noFill/>
          </a:ln>
        </p:spPr>
        <p:txBody>
          <a:bodyPr wrap="square" rtlCol="0">
            <a:spAutoFit/>
          </a:bodyPr>
          <a:lstStyle/>
          <a:p>
            <a:pPr algn="just">
              <a:spcBef>
                <a:spcPts val="600"/>
              </a:spcBef>
              <a:defRPr/>
            </a:pPr>
            <a:r>
              <a:rPr lang="en-US" sz="1400" kern="0" dirty="0">
                <a:solidFill>
                  <a:srgbClr val="0078D7"/>
                </a:solidFill>
                <a:latin typeface="Segoe UI Semibold" panose="020B0702040204020203" pitchFamily="34" charset="0"/>
                <a:cs typeface="Segoe UI Semibold" panose="020B0702040204020203" pitchFamily="34" charset="0"/>
              </a:rPr>
              <a:t>Code checklist</a:t>
            </a:r>
            <a:endPar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endParaRPr>
          </a:p>
          <a:p>
            <a:pPr marR="0" lvl="0" algn="just" defTabSz="914400" eaLnBrk="1" fontAlgn="auto" latinLnBrk="0" hangingPunct="1">
              <a:spcBef>
                <a:spcPts val="600"/>
              </a:spcBef>
              <a:buClrTx/>
              <a:buSzTx/>
              <a:tabLst/>
              <a:defRPr/>
            </a:pPr>
            <a:r>
              <a:rPr kumimoji="0" lang="en-US" sz="1000" b="0" i="0" u="none" strike="noStrike" kern="0" cap="none" spc="0" normalizeH="0" baseline="0" noProof="0" dirty="0">
                <a:ln>
                  <a:noFill/>
                </a:ln>
                <a:solidFill>
                  <a:srgbClr val="505050">
                    <a:alpha val="99000"/>
                  </a:srgbClr>
                </a:solidFill>
                <a:effectLst/>
                <a:uLnTx/>
                <a:uFillTx/>
                <a:latin typeface="+mj-lt"/>
              </a:rPr>
              <a:t>Port your app to the Universal Windows Platform</a:t>
            </a:r>
            <a:endParaRPr lang="en-US" sz="1000" kern="0" dirty="0">
              <a:solidFill>
                <a:srgbClr val="505050">
                  <a:alpha val="99000"/>
                </a:srgbClr>
              </a:solidFill>
              <a:latin typeface="+mj-lt"/>
            </a:endParaRPr>
          </a:p>
          <a:p>
            <a:pPr lvl="0" algn="just">
              <a:spcBef>
                <a:spcPts val="600"/>
              </a:spcBef>
              <a:defRPr/>
            </a:pPr>
            <a:r>
              <a:rPr lang="en-US" sz="1000" kern="0" dirty="0">
                <a:solidFill>
                  <a:srgbClr val="505050">
                    <a:alpha val="99000"/>
                  </a:srgbClr>
                </a:solidFill>
                <a:latin typeface="+mj-lt"/>
              </a:rPr>
              <a:t>Validate Middleware and Tooling support of Windows Mixed Reality APIs </a:t>
            </a:r>
          </a:p>
          <a:p>
            <a:pPr lvl="0" algn="just">
              <a:spcBef>
                <a:spcPts val="600"/>
              </a:spcBef>
              <a:defRPr/>
            </a:pPr>
            <a:r>
              <a:rPr lang="en-US" sz="1000" kern="0" dirty="0">
                <a:solidFill>
                  <a:srgbClr val="505050">
                    <a:alpha val="99000"/>
                  </a:srgbClr>
                </a:solidFill>
                <a:latin typeface="+mj-lt"/>
              </a:rPr>
              <a:t>Replace current VR SDKs with Windows Mixed Reality APIs</a:t>
            </a:r>
          </a:p>
          <a:p>
            <a:pPr lvl="0" algn="just">
              <a:spcBef>
                <a:spcPts val="600"/>
              </a:spcBef>
              <a:defRPr/>
            </a:pPr>
            <a:endParaRPr lang="en-US" sz="1000" kern="0" dirty="0">
              <a:solidFill>
                <a:srgbClr val="505050">
                  <a:alpha val="99000"/>
                </a:srgbClr>
              </a:solidFill>
              <a:latin typeface="+mj-lt"/>
            </a:endParaRPr>
          </a:p>
          <a:p>
            <a:pPr algn="just">
              <a:spcBef>
                <a:spcPts val="600"/>
              </a:spcBef>
              <a:defRPr/>
            </a:pPr>
            <a:r>
              <a:rPr lang="en-US" sz="1400" kern="0" dirty="0">
                <a:solidFill>
                  <a:srgbClr val="0078D7"/>
                </a:solidFill>
                <a:latin typeface="Segoe UI Semibold" panose="020B0702040204020203" pitchFamily="34" charset="0"/>
                <a:cs typeface="Segoe UI Semibold" panose="020B0702040204020203" pitchFamily="34" charset="0"/>
              </a:rPr>
              <a:t>Design considerations</a:t>
            </a:r>
          </a:p>
          <a:p>
            <a:pPr lvl="0" algn="just">
              <a:spcBef>
                <a:spcPts val="600"/>
              </a:spcBef>
              <a:defRPr/>
            </a:pPr>
            <a:r>
              <a:rPr lang="en-US" sz="1000" kern="0" dirty="0">
                <a:solidFill>
                  <a:srgbClr val="505050">
                    <a:alpha val="99000"/>
                  </a:srgbClr>
                </a:solidFill>
                <a:latin typeface="+mj-lt"/>
              </a:rPr>
              <a:t>Design assets for the mixed reality shell (live cubes)</a:t>
            </a:r>
          </a:p>
          <a:p>
            <a:pPr algn="just">
              <a:spcBef>
                <a:spcPts val="600"/>
              </a:spcBef>
              <a:defRPr/>
            </a:pPr>
            <a:r>
              <a:rPr lang="en-US" sz="1000" kern="0" dirty="0">
                <a:solidFill>
                  <a:srgbClr val="505050">
                    <a:alpha val="99000"/>
                  </a:srgbClr>
                </a:solidFill>
                <a:latin typeface="+mj-lt"/>
              </a:rPr>
              <a:t>Evaluate Windows MR functionality such as world scale in your game</a:t>
            </a:r>
          </a:p>
          <a:p>
            <a:pPr algn="just">
              <a:spcBef>
                <a:spcPts val="600"/>
              </a:spcBef>
              <a:defRPr/>
            </a:pPr>
            <a:r>
              <a:rPr lang="en-US" sz="1000" kern="0" dirty="0">
                <a:solidFill>
                  <a:srgbClr val="505050">
                    <a:alpha val="99000"/>
                  </a:srgbClr>
                </a:solidFill>
                <a:latin typeface="+mj-lt"/>
              </a:rPr>
              <a:t>Focus on consistent performance and frame rate target across HMD</a:t>
            </a:r>
          </a:p>
          <a:p>
            <a:pPr algn="just">
              <a:spcBef>
                <a:spcPts val="600"/>
              </a:spcBef>
              <a:defRPr/>
            </a:pPr>
            <a:endParaRPr lang="en-US" sz="1000" kern="0" dirty="0">
              <a:solidFill>
                <a:srgbClr val="505050">
                  <a:alpha val="99000"/>
                </a:srgbClr>
              </a:solidFill>
              <a:latin typeface="+mj-lt"/>
            </a:endParaRPr>
          </a:p>
          <a:p>
            <a:pPr algn="just">
              <a:spcBef>
                <a:spcPts val="600"/>
              </a:spcBef>
              <a:defRPr/>
            </a:pPr>
            <a:r>
              <a:rPr lang="en-US" sz="1400" kern="0" dirty="0">
                <a:solidFill>
                  <a:srgbClr val="0078D7"/>
                </a:solidFill>
                <a:latin typeface="Segoe UI Semibold" panose="020B0702040204020203" pitchFamily="34" charset="0"/>
                <a:cs typeface="Segoe UI Semibold" panose="020B0702040204020203" pitchFamily="34" charset="0"/>
              </a:rPr>
              <a:t>Testing and publishing</a:t>
            </a:r>
          </a:p>
          <a:p>
            <a:pPr algn="just">
              <a:spcBef>
                <a:spcPts val="600"/>
              </a:spcBef>
              <a:defRPr/>
            </a:pPr>
            <a:r>
              <a:rPr lang="en-US" sz="1000" kern="0" dirty="0">
                <a:solidFill>
                  <a:srgbClr val="505050">
                    <a:alpha val="99000"/>
                  </a:srgbClr>
                </a:solidFill>
                <a:latin typeface="+mj-lt"/>
              </a:rPr>
              <a:t>Validate performance across a range of PCs and HMDs. </a:t>
            </a:r>
          </a:p>
          <a:p>
            <a:pPr algn="just">
              <a:spcBef>
                <a:spcPts val="600"/>
              </a:spcBef>
              <a:defRPr/>
            </a:pPr>
            <a:r>
              <a:rPr lang="en-US" sz="1000" kern="0" dirty="0">
                <a:solidFill>
                  <a:srgbClr val="505050">
                    <a:alpha val="99000"/>
                  </a:srgbClr>
                </a:solidFill>
                <a:latin typeface="+mj-lt"/>
              </a:rPr>
              <a:t>Validate certification requirements for the Windows Store </a:t>
            </a:r>
          </a:p>
          <a:p>
            <a:pPr algn="just">
              <a:spcBef>
                <a:spcPts val="600"/>
              </a:spcBef>
              <a:defRPr/>
            </a:pPr>
            <a:r>
              <a:rPr lang="en-US" sz="1000" kern="0" dirty="0">
                <a:solidFill>
                  <a:srgbClr val="505050">
                    <a:alpha val="99000"/>
                  </a:srgbClr>
                </a:solidFill>
                <a:latin typeface="+mj-lt"/>
              </a:rPr>
              <a:t>Publish to the Windows Store..</a:t>
            </a:r>
          </a:p>
        </p:txBody>
      </p:sp>
      <p:pic>
        <p:nvPicPr>
          <p:cNvPr id="15" name="D"/>
          <p:cNvPicPr>
            <a:picLocks noChangeAspect="1"/>
          </p:cNvPicPr>
          <p:nvPr/>
        </p:nvPicPr>
        <p:blipFill>
          <a:blip r:embed="rId3"/>
          <a:stretch>
            <a:fillRect/>
          </a:stretch>
        </p:blipFill>
        <p:spPr>
          <a:xfrm>
            <a:off x="5616867" y="2717473"/>
            <a:ext cx="3696986" cy="2040395"/>
          </a:xfrm>
          <a:prstGeom prst="rect">
            <a:avLst/>
          </a:prstGeom>
        </p:spPr>
      </p:pic>
      <p:sp>
        <p:nvSpPr>
          <p:cNvPr id="2" name="Title 1"/>
          <p:cNvSpPr>
            <a:spLocks noGrp="1"/>
          </p:cNvSpPr>
          <p:nvPr>
            <p:ph type="title"/>
          </p:nvPr>
        </p:nvSpPr>
        <p:spPr/>
        <p:txBody>
          <a:bodyPr/>
          <a:lstStyle/>
          <a:p>
            <a:r>
              <a:rPr lang="en-US" dirty="0"/>
              <a:t>Porting existing VR apps to Windows Mixed Reality</a:t>
            </a:r>
          </a:p>
        </p:txBody>
      </p:sp>
    </p:spTree>
    <p:extLst>
      <p:ext uri="{BB962C8B-B14F-4D97-AF65-F5344CB8AC3E}">
        <p14:creationId xmlns:p14="http://schemas.microsoft.com/office/powerpoint/2010/main" val="394729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3189206" y="4957537"/>
            <a:ext cx="8822576" cy="4103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rgbClr val="0078D7"/>
                </a:solidFill>
                <a:latin typeface="Segoe UI Semibold" panose="020B0702040204020203" pitchFamily="34" charset="0"/>
                <a:ea typeface="Segoe UI" pitchFamily="34" charset="0"/>
                <a:cs typeface="Segoe UI Semibold" panose="020B0702040204020203" pitchFamily="34" charset="0"/>
              </a:rPr>
              <a:t>Work with our teams or our agencies</a:t>
            </a:r>
          </a:p>
        </p:txBody>
      </p:sp>
      <p:sp>
        <p:nvSpPr>
          <p:cNvPr id="34" name="Rectangle 33"/>
          <p:cNvSpPr/>
          <p:nvPr/>
        </p:nvSpPr>
        <p:spPr bwMode="auto">
          <a:xfrm>
            <a:off x="3189207" y="3184989"/>
            <a:ext cx="8832464" cy="488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rgbClr val="0078D7"/>
                </a:solidFill>
                <a:latin typeface="Segoe UI Semibold" panose="020B0702040204020203" pitchFamily="34" charset="0"/>
                <a:ea typeface="Segoe UI" pitchFamily="34" charset="0"/>
                <a:cs typeface="Segoe UI Semibold" panose="020B0702040204020203" pitchFamily="34" charset="0"/>
              </a:rPr>
              <a:t>Join the community</a:t>
            </a:r>
          </a:p>
        </p:txBody>
      </p:sp>
      <p:sp>
        <p:nvSpPr>
          <p:cNvPr id="17" name="Rectangle 16"/>
          <p:cNvSpPr/>
          <p:nvPr/>
        </p:nvSpPr>
        <p:spPr bwMode="auto">
          <a:xfrm>
            <a:off x="3189207" y="1286107"/>
            <a:ext cx="8832463" cy="18686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rgbClr val="0078D7"/>
                </a:solidFill>
                <a:latin typeface="Segoe UI Semibold" panose="020B0702040204020203" pitchFamily="34" charset="0"/>
                <a:ea typeface="Segoe UI" pitchFamily="34" charset="0"/>
                <a:cs typeface="Segoe UI Semibold" panose="020B0702040204020203" pitchFamily="34" charset="0"/>
              </a:rPr>
              <a:t>Online tools &amp; resources</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605" y="4957537"/>
            <a:ext cx="2529404" cy="1359926"/>
          </a:xfrm>
          <a:prstGeom prst="rect">
            <a:avLst/>
          </a:prstGeom>
          <a:noFill/>
          <a:ln>
            <a:noFill/>
          </a:ln>
        </p:spPr>
      </p:pic>
      <p:sp>
        <p:nvSpPr>
          <p:cNvPr id="22" name="Rectangle 21"/>
          <p:cNvSpPr/>
          <p:nvPr/>
        </p:nvSpPr>
        <p:spPr bwMode="auto">
          <a:xfrm>
            <a:off x="3189207" y="1594465"/>
            <a:ext cx="3191426" cy="1508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ea typeface="Segoe UI" pitchFamily="34" charset="0"/>
                <a:cs typeface="Segoe UI Semibold" panose="020B0702040204020203" pitchFamily="34" charset="0"/>
              </a:rPr>
              <a:t>dev.windows.com/</a:t>
            </a:r>
            <a:r>
              <a:rPr lang="en-US" sz="1400" dirty="0" err="1">
                <a:solidFill>
                  <a:srgbClr val="505050"/>
                </a:solidFill>
                <a:latin typeface="Segoe UI Semibold" panose="020B0702040204020203" pitchFamily="34" charset="0"/>
                <a:ea typeface="Segoe UI" pitchFamily="34" charset="0"/>
                <a:cs typeface="Segoe UI Semibold" panose="020B0702040204020203" pitchFamily="34" charset="0"/>
              </a:rPr>
              <a:t>mixedreality</a:t>
            </a:r>
            <a:endParaRPr lang="en-US" sz="140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lvl="0" defTabSz="913825" fontAlgn="base">
              <a:spcBef>
                <a:spcPts val="600"/>
              </a:spcBef>
            </a:pPr>
            <a:r>
              <a:rPr lang="en-US" sz="1000" dirty="0">
                <a:solidFill>
                  <a:srgbClr val="505050"/>
                </a:solidFill>
                <a:latin typeface="+mj-lt"/>
                <a:ea typeface="Segoe UI" pitchFamily="34" charset="0"/>
                <a:cs typeface="Segoe UI Light" panose="020B0502040204020203" pitchFamily="34" charset="0"/>
              </a:rPr>
              <a:t>Download the tools</a:t>
            </a:r>
          </a:p>
          <a:p>
            <a:pPr lvl="0" defTabSz="913825" fontAlgn="base">
              <a:spcBef>
                <a:spcPts val="600"/>
              </a:spcBef>
            </a:pPr>
            <a:r>
              <a:rPr lang="en-US" sz="1000" dirty="0">
                <a:solidFill>
                  <a:srgbClr val="505050"/>
                </a:solidFill>
                <a:latin typeface="+mj-lt"/>
                <a:ea typeface="Segoe UI" pitchFamily="34" charset="0"/>
                <a:cs typeface="Segoe UI Light" panose="020B0502040204020203" pitchFamily="34" charset="0"/>
              </a:rPr>
              <a:t>aka.ms/</a:t>
            </a:r>
            <a:r>
              <a:rPr lang="en-US" sz="1000" dirty="0" err="1">
                <a:solidFill>
                  <a:srgbClr val="505050"/>
                </a:solidFill>
                <a:latin typeface="+mj-lt"/>
                <a:ea typeface="Segoe UI" pitchFamily="34" charset="0"/>
                <a:cs typeface="Segoe UI Light" panose="020B0502040204020203" pitchFamily="34" charset="0"/>
              </a:rPr>
              <a:t>hololensdevtools</a:t>
            </a:r>
            <a:endParaRPr lang="en-US" sz="1000" dirty="0">
              <a:solidFill>
                <a:srgbClr val="505050"/>
              </a:solidFill>
              <a:latin typeface="+mj-lt"/>
              <a:ea typeface="Segoe UI" pitchFamily="34" charset="0"/>
              <a:cs typeface="Segoe UI Light" panose="020B0502040204020203" pitchFamily="34" charset="0"/>
            </a:endParaRPr>
          </a:p>
          <a:p>
            <a:pPr lvl="0" defTabSz="913825" fontAlgn="base">
              <a:spcBef>
                <a:spcPts val="600"/>
              </a:spcBef>
            </a:pPr>
            <a:r>
              <a:rPr lang="en-US" sz="1000" dirty="0">
                <a:solidFill>
                  <a:srgbClr val="505050"/>
                </a:solidFill>
                <a:latin typeface="+mj-lt"/>
                <a:ea typeface="Segoe UI" pitchFamily="34" charset="0"/>
                <a:cs typeface="Segoe UI Light" panose="020B0502040204020203" pitchFamily="34" charset="0"/>
              </a:rPr>
              <a:t>Follow the training </a:t>
            </a:r>
          </a:p>
          <a:p>
            <a:pPr lvl="0" defTabSz="913825" fontAlgn="base">
              <a:spcBef>
                <a:spcPts val="600"/>
              </a:spcBef>
            </a:pPr>
            <a:r>
              <a:rPr lang="en-US" sz="1000" dirty="0">
                <a:solidFill>
                  <a:srgbClr val="505050"/>
                </a:solidFill>
                <a:latin typeface="+mj-lt"/>
                <a:ea typeface="Segoe UI" pitchFamily="34" charset="0"/>
                <a:cs typeface="Segoe UI Light" panose="020B0502040204020203" pitchFamily="34" charset="0"/>
              </a:rPr>
              <a:t>aka.ms/</a:t>
            </a:r>
            <a:r>
              <a:rPr lang="en-US" sz="1000" dirty="0" err="1">
                <a:solidFill>
                  <a:srgbClr val="505050"/>
                </a:solidFill>
                <a:latin typeface="+mj-lt"/>
                <a:ea typeface="Segoe UI" pitchFamily="34" charset="0"/>
                <a:cs typeface="Segoe UI Light" panose="020B0502040204020203" pitchFamily="34" charset="0"/>
              </a:rPr>
              <a:t>holographicacademy</a:t>
            </a:r>
            <a:endParaRPr lang="en-US" sz="1000" dirty="0">
              <a:solidFill>
                <a:srgbClr val="505050"/>
              </a:solidFill>
              <a:latin typeface="+mj-lt"/>
              <a:ea typeface="Segoe UI" pitchFamily="34" charset="0"/>
              <a:cs typeface="Segoe UI Light" panose="020B0502040204020203" pitchFamily="34" charset="0"/>
            </a:endParaRPr>
          </a:p>
        </p:txBody>
      </p:sp>
      <p:sp>
        <p:nvSpPr>
          <p:cNvPr id="18" name="Rectangle 17"/>
          <p:cNvSpPr/>
          <p:nvPr/>
        </p:nvSpPr>
        <p:spPr bwMode="auto">
          <a:xfrm>
            <a:off x="6521826" y="1597592"/>
            <a:ext cx="2346512" cy="1504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Forums.hololens.com</a:t>
            </a:r>
          </a:p>
          <a:p>
            <a:pPr defTabSz="913825" fontAlgn="base">
              <a:spcBef>
                <a:spcPts val="600"/>
              </a:spcBef>
            </a:pPr>
            <a:r>
              <a:rPr lang="en-US" sz="1000" dirty="0">
                <a:solidFill>
                  <a:srgbClr val="505050"/>
                </a:solidFill>
                <a:latin typeface="+mj-lt"/>
                <a:cs typeface="Segoe UI Light" panose="020B0502040204020203" pitchFamily="34" charset="0"/>
              </a:rPr>
              <a:t>Questions, discussion, and feedback from the mixed reality development community.</a:t>
            </a:r>
          </a:p>
        </p:txBody>
      </p:sp>
      <p:sp>
        <p:nvSpPr>
          <p:cNvPr id="21" name="Rectangle 20"/>
          <p:cNvSpPr/>
          <p:nvPr/>
        </p:nvSpPr>
        <p:spPr bwMode="auto">
          <a:xfrm>
            <a:off x="9009531" y="1597592"/>
            <a:ext cx="3012142" cy="1505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Ga</a:t>
            </a:r>
            <a:r>
              <a:rPr lang="en-US" sz="1000" dirty="0" err="1">
                <a:solidFill>
                  <a:srgbClr val="505050"/>
                </a:solidFill>
                <a:latin typeface="Segoe UI Semibold" panose="020B0702040204020203" pitchFamily="34" charset="0"/>
                <a:cs typeface="Segoe UI Semibold" panose="020B0702040204020203" pitchFamily="34" charset="0"/>
              </a:rPr>
              <a:t>Github</a:t>
            </a:r>
            <a:r>
              <a:rPr lang="en-US" sz="1000" dirty="0">
                <a:solidFill>
                  <a:srgbClr val="505050"/>
                </a:solidFill>
                <a:latin typeface="Segoe UI Semibold" panose="020B0702040204020203" pitchFamily="34" charset="0"/>
                <a:cs typeface="Segoe UI Semibold" panose="020B0702040204020203" pitchFamily="34" charset="0"/>
              </a:rPr>
              <a:t>/microsoft</a:t>
            </a:r>
          </a:p>
          <a:p>
            <a:pPr defTabSz="913825" fontAlgn="base">
              <a:spcBef>
                <a:spcPts val="600"/>
              </a:spcBef>
            </a:pPr>
            <a:r>
              <a:rPr lang="en-US" sz="1000" dirty="0" err="1">
                <a:solidFill>
                  <a:srgbClr val="505050"/>
                </a:solidFill>
                <a:latin typeface="+mj-lt"/>
                <a:cs typeface="Segoe UI Light" panose="020B0502040204020203" pitchFamily="34" charset="0"/>
              </a:rPr>
              <a:t>laxyExplorer</a:t>
            </a:r>
            <a:endParaRPr lang="en-US" sz="1000" dirty="0">
              <a:solidFill>
                <a:srgbClr val="505050"/>
              </a:solidFill>
              <a:latin typeface="+mj-lt"/>
              <a:cs typeface="Segoe UI Light" panose="020B0502040204020203" pitchFamily="34" charset="0"/>
            </a:endParaRPr>
          </a:p>
          <a:p>
            <a:pPr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holotoolkitunity</a:t>
            </a:r>
            <a:endParaRPr lang="en-US" sz="1000" dirty="0">
              <a:solidFill>
                <a:srgbClr val="505050"/>
              </a:solidFill>
              <a:latin typeface="+mj-lt"/>
              <a:cs typeface="Segoe UI Light" panose="020B0502040204020203" pitchFamily="34" charset="0"/>
            </a:endParaRPr>
          </a:p>
          <a:p>
            <a:pPr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holotoolkit</a:t>
            </a:r>
            <a:endParaRPr lang="en-US" sz="1000" dirty="0">
              <a:solidFill>
                <a:srgbClr val="505050"/>
              </a:solidFill>
              <a:latin typeface="+mj-lt"/>
              <a:cs typeface="Segoe UI Light" panose="020B0502040204020203" pitchFamily="34" charset="0"/>
            </a:endParaRPr>
          </a:p>
          <a:p>
            <a:pPr lvl="0"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windowsdeviceportalwrapper</a:t>
            </a:r>
            <a:endParaRPr lang="en-US" sz="1000" dirty="0">
              <a:solidFill>
                <a:srgbClr val="505050"/>
              </a:solidFill>
              <a:latin typeface="+mj-lt"/>
              <a:cs typeface="Segoe UI Light" panose="020B0502040204020203" pitchFamily="34" charset="0"/>
            </a:endParaRPr>
          </a:p>
          <a:p>
            <a:pPr lvl="0"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holographicacademygithub</a:t>
            </a:r>
            <a:endParaRPr lang="en-US" sz="1000" dirty="0">
              <a:solidFill>
                <a:srgbClr val="505050"/>
              </a:solidFill>
              <a:latin typeface="+mj-lt"/>
              <a:cs typeface="Segoe UI Light" panose="020B0502040204020203" pitchFamily="34" charset="0"/>
            </a:endParaRPr>
          </a:p>
        </p:txBody>
      </p:sp>
      <p:sp>
        <p:nvSpPr>
          <p:cNvPr id="32" name="Rectangle 31"/>
          <p:cNvSpPr/>
          <p:nvPr/>
        </p:nvSpPr>
        <p:spPr>
          <a:xfrm>
            <a:off x="3189212" y="5270184"/>
            <a:ext cx="3191421" cy="1109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aka.ms/</a:t>
            </a:r>
            <a:r>
              <a:rPr lang="en-US" sz="1400" dirty="0" err="1">
                <a:solidFill>
                  <a:srgbClr val="505050"/>
                </a:solidFill>
                <a:latin typeface="Segoe UI Semibold" panose="020B0702040204020203" pitchFamily="34" charset="0"/>
                <a:cs typeface="Segoe UI Semibold" panose="020B0702040204020203" pitchFamily="34" charset="0"/>
              </a:rPr>
              <a:t>MRcommunity</a:t>
            </a:r>
            <a:endParaRPr lang="en-US" sz="1400" dirty="0">
              <a:solidFill>
                <a:srgbClr val="505050"/>
              </a:solidFill>
              <a:latin typeface="Segoe UI Semibold" panose="020B0702040204020203" pitchFamily="34" charset="0"/>
              <a:cs typeface="Segoe UI Semibold" panose="020B0702040204020203" pitchFamily="34" charset="0"/>
            </a:endParaRPr>
          </a:p>
          <a:p>
            <a:pPr defTabSz="913825" fontAlgn="base">
              <a:spcBef>
                <a:spcPts val="600"/>
              </a:spcBef>
            </a:pPr>
            <a:r>
              <a:rPr lang="en-US" sz="1000" dirty="0">
                <a:solidFill>
                  <a:srgbClr val="505050"/>
                </a:solidFill>
                <a:latin typeface="Segoe UI Semibold" panose="020B0702040204020203" pitchFamily="34" charset="0"/>
                <a:cs typeface="Segoe UI Semibold" panose="020B0702040204020203" pitchFamily="34" charset="0"/>
              </a:rPr>
              <a:t>Microsoft Technology Centers</a:t>
            </a:r>
          </a:p>
          <a:p>
            <a:pPr defTabSz="913825" fontAlgn="base">
              <a:spcBef>
                <a:spcPts val="600"/>
              </a:spcBef>
            </a:pPr>
            <a:r>
              <a:rPr lang="en-US" sz="1000" dirty="0">
                <a:solidFill>
                  <a:srgbClr val="505050"/>
                </a:solidFill>
                <a:latin typeface="+mj-lt"/>
                <a:cs typeface="Segoe UI Light" panose="020B0502040204020203" pitchFamily="34" charset="0"/>
              </a:rPr>
              <a:t>Experience HoloLens &amp; discuss core business uses</a:t>
            </a:r>
          </a:p>
        </p:txBody>
      </p:sp>
      <p:pic>
        <p:nvPicPr>
          <p:cNvPr id="4" name="図 5" descr="cid:image008.jpg@01D2816C.DEE052E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317" y="3184989"/>
            <a:ext cx="2539761" cy="1346892"/>
          </a:xfrm>
          <a:prstGeom prst="rect">
            <a:avLst/>
          </a:prstGeom>
          <a:noFill/>
          <a:ln w="9525">
            <a:noFill/>
            <a:miter lim="800000"/>
            <a:headEnd/>
            <a:tailEnd/>
          </a:ln>
        </p:spPr>
      </p:pic>
      <p:sp>
        <p:nvSpPr>
          <p:cNvPr id="35" name="Rectangle 34"/>
          <p:cNvSpPr/>
          <p:nvPr/>
        </p:nvSpPr>
        <p:spPr bwMode="auto">
          <a:xfrm>
            <a:off x="3189208" y="3487995"/>
            <a:ext cx="3191422" cy="11110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aka.ms/</a:t>
            </a:r>
            <a:r>
              <a:rPr lang="en-US" sz="1400" dirty="0" err="1">
                <a:solidFill>
                  <a:srgbClr val="505050"/>
                </a:solidFill>
                <a:latin typeface="Segoe UI Semibold" panose="020B0702040204020203" pitchFamily="34" charset="0"/>
                <a:cs typeface="Segoe UI Semibold" panose="020B0702040204020203" pitchFamily="34" charset="0"/>
              </a:rPr>
              <a:t>iwantmr</a:t>
            </a:r>
            <a:endParaRPr lang="en-US" sz="1400" dirty="0">
              <a:solidFill>
                <a:srgbClr val="505050"/>
              </a:solidFill>
              <a:latin typeface="Segoe UI Semibold" panose="020B0702040204020203" pitchFamily="34" charset="0"/>
              <a:cs typeface="Segoe UI Semibold" panose="020B0702040204020203" pitchFamily="34" charset="0"/>
            </a:endParaRPr>
          </a:p>
          <a:p>
            <a:pPr defTabSz="913825" fontAlgn="base">
              <a:spcBef>
                <a:spcPts val="600"/>
              </a:spcBef>
            </a:pPr>
            <a:r>
              <a:rPr lang="en-US" sz="1000" dirty="0">
                <a:solidFill>
                  <a:srgbClr val="505050"/>
                </a:solidFill>
                <a:latin typeface="+mj-lt"/>
                <a:cs typeface="Segoe UI Light" panose="020B0502040204020203" pitchFamily="34" charset="0"/>
              </a:rPr>
              <a:t>Join MR@MS: A program tailored to your needs, providing guidance and support from ideation to publish.</a:t>
            </a:r>
          </a:p>
        </p:txBody>
      </p:sp>
      <p:sp>
        <p:nvSpPr>
          <p:cNvPr id="36" name="Rectangle 35"/>
          <p:cNvSpPr/>
          <p:nvPr/>
        </p:nvSpPr>
        <p:spPr bwMode="auto">
          <a:xfrm>
            <a:off x="6521826" y="3487995"/>
            <a:ext cx="5358652" cy="11110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aka.ms/</a:t>
            </a:r>
            <a:r>
              <a:rPr lang="en-US" sz="1400" dirty="0" err="1">
                <a:solidFill>
                  <a:srgbClr val="505050"/>
                </a:solidFill>
                <a:latin typeface="Segoe UI Semibold" panose="020B0702040204020203" pitchFamily="34" charset="0"/>
                <a:cs typeface="Segoe UI Semibold" panose="020B0702040204020203" pitchFamily="34" charset="0"/>
              </a:rPr>
              <a:t>MRcommunity</a:t>
            </a:r>
            <a:endParaRPr lang="en-US" sz="1400" dirty="0">
              <a:solidFill>
                <a:srgbClr val="505050"/>
              </a:solidFill>
              <a:latin typeface="Segoe UI Semibold" panose="020B0702040204020203" pitchFamily="34" charset="0"/>
              <a:cs typeface="Segoe UI Semibold" panose="020B0702040204020203" pitchFamily="34" charset="0"/>
            </a:endParaRPr>
          </a:p>
          <a:p>
            <a:pPr defTabSz="913825" fontAlgn="base">
              <a:spcBef>
                <a:spcPts val="600"/>
              </a:spcBef>
            </a:pPr>
            <a:r>
              <a:rPr lang="en-US" sz="1000" dirty="0">
                <a:solidFill>
                  <a:srgbClr val="505050"/>
                </a:solidFill>
                <a:latin typeface="Segoe UI Semibold" panose="020B0702040204020203" pitchFamily="34" charset="0"/>
                <a:cs typeface="Segoe UI Semibold" panose="020B0702040204020203" pitchFamily="34" charset="0"/>
              </a:rPr>
              <a:t>Technical Evangelists </a:t>
            </a:r>
            <a:r>
              <a:rPr lang="en-US" sz="1000" dirty="0">
                <a:solidFill>
                  <a:srgbClr val="505050"/>
                </a:solidFill>
                <a:latin typeface="+mj-lt"/>
                <a:cs typeface="Segoe UI Light" panose="020B0502040204020203" pitchFamily="34" charset="0"/>
              </a:rPr>
              <a:t>- Connect with one of our technical evangelists in your area. </a:t>
            </a:r>
          </a:p>
          <a:p>
            <a:pPr defTabSz="913825" fontAlgn="base">
              <a:spcBef>
                <a:spcPts val="600"/>
              </a:spcBef>
            </a:pPr>
            <a:r>
              <a:rPr lang="en-US" sz="1000" dirty="0">
                <a:solidFill>
                  <a:srgbClr val="505050"/>
                </a:solidFill>
                <a:latin typeface="Segoe UI Semibold" panose="020B0702040204020203" pitchFamily="34" charset="0"/>
                <a:cs typeface="Segoe UI Semibold" panose="020B0702040204020203" pitchFamily="34" charset="0"/>
              </a:rPr>
              <a:t>Meetups</a:t>
            </a:r>
            <a:r>
              <a:rPr lang="en-US" sz="1000" dirty="0">
                <a:solidFill>
                  <a:srgbClr val="505050"/>
                </a:solidFill>
                <a:latin typeface="+mj-lt"/>
                <a:cs typeface="Segoe UI Light" panose="020B0502040204020203" pitchFamily="34" charset="0"/>
              </a:rPr>
              <a:t>: join one of the hundreds of meetups around the world</a:t>
            </a:r>
          </a:p>
        </p:txBody>
      </p:sp>
      <p:sp>
        <p:nvSpPr>
          <p:cNvPr id="39" name="Rectangle 38"/>
          <p:cNvSpPr/>
          <p:nvPr/>
        </p:nvSpPr>
        <p:spPr>
          <a:xfrm>
            <a:off x="6521830" y="5270183"/>
            <a:ext cx="2346513" cy="11099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aka.ms/agencies</a:t>
            </a:r>
          </a:p>
          <a:p>
            <a:pPr defTabSz="913825" fontAlgn="base">
              <a:spcBef>
                <a:spcPts val="600"/>
              </a:spcBef>
            </a:pPr>
            <a:r>
              <a:rPr lang="en-US" sz="1000" dirty="0">
                <a:solidFill>
                  <a:srgbClr val="505050"/>
                </a:solidFill>
                <a:latin typeface="Segoe UI Semibold" panose="020B0702040204020203" pitchFamily="34" charset="0"/>
                <a:cs typeface="Segoe UI Semibold" panose="020B0702040204020203" pitchFamily="34" charset="0"/>
              </a:rPr>
              <a:t>Agency partners </a:t>
            </a:r>
            <a:r>
              <a:rPr lang="en-US" sz="1000" dirty="0">
                <a:solidFill>
                  <a:srgbClr val="505050"/>
                </a:solidFill>
                <a:latin typeface="+mj-lt"/>
                <a:cs typeface="Segoe UI Light" panose="020B0502040204020203" pitchFamily="34" charset="0"/>
              </a:rPr>
              <a:t>have HoloLens development expertise and dedicated teams to take on application development for clients. </a:t>
            </a:r>
          </a:p>
        </p:txBody>
      </p:sp>
      <p:sp>
        <p:nvSpPr>
          <p:cNvPr id="40" name="Rectangle 39"/>
          <p:cNvSpPr/>
          <p:nvPr/>
        </p:nvSpPr>
        <p:spPr>
          <a:xfrm>
            <a:off x="9009536" y="5270182"/>
            <a:ext cx="2655611" cy="11099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mpcbdesk@microsoft.com</a:t>
            </a:r>
          </a:p>
          <a:p>
            <a:pPr defTabSz="913825" fontAlgn="base">
              <a:spcBef>
                <a:spcPts val="600"/>
              </a:spcBef>
            </a:pPr>
            <a:r>
              <a:rPr lang="en-US" sz="1000" dirty="0">
                <a:solidFill>
                  <a:srgbClr val="505050"/>
                </a:solidFill>
                <a:latin typeface="+mj-lt"/>
                <a:cs typeface="Segoe UI Light" panose="020B0502040204020203" pitchFamily="34" charset="0"/>
              </a:rPr>
              <a:t>Our teams will work with you from envisioning, to proof of concepts, all the way to deployment.</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b="10663"/>
          <a:stretch/>
        </p:blipFill>
        <p:spPr>
          <a:xfrm>
            <a:off x="521317" y="1283275"/>
            <a:ext cx="2526697" cy="1504832"/>
          </a:xfrm>
          <a:prstGeom prst="rect">
            <a:avLst/>
          </a:prstGeom>
        </p:spPr>
      </p:pic>
      <p:sp>
        <p:nvSpPr>
          <p:cNvPr id="2" name="Title 1"/>
          <p:cNvSpPr>
            <a:spLocks noGrp="1"/>
          </p:cNvSpPr>
          <p:nvPr>
            <p:ph type="title"/>
          </p:nvPr>
        </p:nvSpPr>
        <p:spPr/>
        <p:txBody>
          <a:bodyPr/>
          <a:lstStyle/>
          <a:p>
            <a:r>
              <a:rPr lang="en-US" dirty="0"/>
              <a:t>Start building mixed reality apps today</a:t>
            </a:r>
          </a:p>
        </p:txBody>
      </p:sp>
    </p:spTree>
    <p:extLst>
      <p:ext uri="{BB962C8B-B14F-4D97-AF65-F5344CB8AC3E}">
        <p14:creationId xmlns:p14="http://schemas.microsoft.com/office/powerpoint/2010/main" val="334657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89373" y="0"/>
            <a:ext cx="6101039" cy="6858000"/>
          </a:xfrm>
          <a:prstGeom prst="rect">
            <a:avLst/>
          </a:prstGeom>
        </p:spPr>
      </p:pic>
      <p:sp>
        <p:nvSpPr>
          <p:cNvPr id="6" name="Title 3"/>
          <p:cNvSpPr txBox="1">
            <a:spLocks/>
          </p:cNvSpPr>
          <p:nvPr/>
        </p:nvSpPr>
        <p:spPr>
          <a:xfrm>
            <a:off x="429704" y="2266715"/>
            <a:ext cx="3628921" cy="1470025"/>
          </a:xfrm>
          <a:prstGeom prst="rect">
            <a:avLst/>
          </a:prstGeom>
        </p:spPr>
        <p:txBody>
          <a:bodyPr vert="horz" wrap="square" lIns="146304" tIns="91440" rIns="146304" bIns="91440" rtlCol="0" anchor="b">
            <a:noAutofit/>
          </a:bodyPr>
          <a:lstStyle>
            <a:lvl1pPr algn="l" defTabSz="914180" rtl="0" eaLnBrk="1" latinLnBrk="0" hangingPunct="1">
              <a:lnSpc>
                <a:spcPct val="90000"/>
              </a:lnSpc>
              <a:spcBef>
                <a:spcPct val="0"/>
              </a:spcBef>
              <a:buNone/>
              <a:defRPr lang="en-US" sz="4400" b="0" kern="1200" cap="none" spc="-100" baseline="0">
                <a:ln w="3175">
                  <a:noFill/>
                </a:ln>
                <a:solidFill>
                  <a:schemeClr val="bg1">
                    <a:alpha val="99000"/>
                  </a:schemeClr>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FFFFF">
                    <a:alpha val="99000"/>
                  </a:srgbClr>
                </a:solidFill>
                <a:effectLst/>
                <a:uLnTx/>
                <a:uFillTx/>
                <a:latin typeface="Segoe UI Light" panose="020B0502040204020203" pitchFamily="34" charset="0"/>
                <a:cs typeface="Segoe UI Light" panose="020B0502040204020203" pitchFamily="34" charset="0"/>
              </a:rPr>
              <a:t>Thank you</a:t>
            </a:r>
          </a:p>
        </p:txBody>
      </p:sp>
      <p:sp>
        <p:nvSpPr>
          <p:cNvPr id="7" name="Text Placeholder 6"/>
          <p:cNvSpPr txBox="1">
            <a:spLocks/>
          </p:cNvSpPr>
          <p:nvPr/>
        </p:nvSpPr>
        <p:spPr>
          <a:xfrm>
            <a:off x="429704" y="4221765"/>
            <a:ext cx="3628921" cy="577378"/>
          </a:xfrm>
          <a:prstGeom prst="rect">
            <a:avLst/>
          </a:prstGeom>
        </p:spPr>
        <p:txBody>
          <a:bodyPr vert="horz" wrap="square" lIns="146304" tIns="91440" rIns="146304" bIns="91440" rtlCol="0">
            <a:noAutofit/>
          </a:bodyPr>
          <a:lst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bg1">
                    <a:alpha val="99000"/>
                  </a:schemeClr>
                </a:solidFill>
                <a:latin typeface="+mn-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Tx/>
              <a:buSzPct val="90000"/>
              <a:buFont typeface="Arial" pitchFamily="34" charset="0"/>
              <a:buNone/>
              <a:tabLst/>
              <a:defRPr/>
            </a:pPr>
            <a:r>
              <a:rPr lang="en-US" sz="1400" dirty="0">
                <a:solidFill>
                  <a:srgbClr val="FFFFFF">
                    <a:alpha val="99000"/>
                  </a:srgbClr>
                </a:solidFill>
                <a:latin typeface="Segoe UI Semibold" panose="020B0702040204020203" pitchFamily="34" charset="0"/>
                <a:cs typeface="Segoe UI Semibold" panose="020B0702040204020203" pitchFamily="34" charset="0"/>
              </a:rPr>
              <a:t>M</a:t>
            </a:r>
            <a:r>
              <a:rPr kumimoji="0" lang="en-US" sz="1400" i="0" u="none" strike="noStrike" kern="1200" cap="none" spc="0" normalizeH="0" baseline="0" noProof="0" dirty="0" err="1">
                <a:ln>
                  <a:noFill/>
                </a:ln>
                <a:solidFill>
                  <a:srgbClr val="FFFFFF">
                    <a:alpha val="99000"/>
                  </a:srgbClr>
                </a:solidFill>
                <a:effectLst/>
                <a:uLnTx/>
                <a:uFillTx/>
                <a:latin typeface="Segoe UI Semibold" panose="020B0702040204020203" pitchFamily="34" charset="0"/>
                <a:cs typeface="Segoe UI Semibold" panose="020B0702040204020203" pitchFamily="34" charset="0"/>
              </a:rPr>
              <a:t>ickey</a:t>
            </a:r>
            <a:r>
              <a:rPr kumimoji="0" lang="en-US" sz="1400" i="0" u="none" strike="noStrike" kern="1200" cap="none" spc="0" normalizeH="0" noProof="0" dirty="0">
                <a:ln>
                  <a:noFill/>
                </a:ln>
                <a:solidFill>
                  <a:srgbClr val="FFFFFF">
                    <a:alpha val="99000"/>
                  </a:srgbClr>
                </a:solidFill>
                <a:effectLst/>
                <a:uLnTx/>
                <a:uFillTx/>
                <a:latin typeface="Segoe UI Semibold" panose="020B0702040204020203" pitchFamily="34" charset="0"/>
                <a:cs typeface="Segoe UI Semibold" panose="020B0702040204020203" pitchFamily="34" charset="0"/>
              </a:rPr>
              <a:t> MacDonald </a:t>
            </a:r>
            <a:r>
              <a:rPr lang="en-US" sz="1400" dirty="0"/>
              <a:t>– Technical Evangelist, Microsoft Canada</a:t>
            </a:r>
          </a:p>
          <a:p>
            <a:r>
              <a:rPr lang="en-US" sz="1400" dirty="0"/>
              <a:t>@</a:t>
            </a:r>
            <a:r>
              <a:rPr lang="en-US" sz="1400" dirty="0" err="1"/>
              <a:t>Scruffyfurn</a:t>
            </a:r>
            <a:endParaRPr lang="en-US" sz="1400" dirty="0"/>
          </a:p>
        </p:txBody>
      </p:sp>
    </p:spTree>
    <p:extLst>
      <p:ext uri="{BB962C8B-B14F-4D97-AF65-F5344CB8AC3E}">
        <p14:creationId xmlns:p14="http://schemas.microsoft.com/office/powerpoint/2010/main" val="33237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300867" y="0"/>
            <a:ext cx="88795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83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xed Reality Blends the Physical and Virtual Worl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Tree>
    <p:extLst>
      <p:ext uri="{BB962C8B-B14F-4D97-AF65-F5344CB8AC3E}">
        <p14:creationId xmlns:p14="http://schemas.microsoft.com/office/powerpoint/2010/main" val="223222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6294596" y="867666"/>
            <a:ext cx="3863154" cy="3868354"/>
          </a:xfrm>
          <a:prstGeom prst="ellipse">
            <a:avLst/>
          </a:prstGeom>
          <a:solidFill>
            <a:srgbClr val="007EFF">
              <a:alpha val="12000"/>
            </a:srgbClr>
          </a:solidFill>
          <a:ln w="6350">
            <a:solidFill>
              <a:srgbClr val="00B0F0">
                <a:alpha val="30000"/>
              </a:srgbClr>
            </a:solidFill>
          </a:ln>
        </p:spPr>
        <p:style>
          <a:lnRef idx="2">
            <a:scrgbClr r="0" g="0" b="0"/>
          </a:lnRef>
          <a:fillRef idx="1">
            <a:scrgbClr r="0" g="0" b="0"/>
          </a:fillRef>
          <a:effectRef idx="0">
            <a:schemeClr val="lt1">
              <a:alpha val="50000"/>
              <a:hueOff val="0"/>
              <a:satOff val="0"/>
              <a:lumOff val="0"/>
              <a:alphaOff val="0"/>
            </a:schemeClr>
          </a:effectRef>
          <a:fontRef idx="minor">
            <a:schemeClr val="tx1"/>
          </a:fontRef>
        </p:style>
        <p:txBody>
          <a:bodyPr anchor="ctr"/>
          <a:lstStyle/>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prstClr val="black"/>
              </a:solidFill>
              <a:effectLst/>
              <a:uLnTx/>
              <a:uFillTx/>
              <a:latin typeface="Segoe UI"/>
              <a:ea typeface="+mn-ea"/>
              <a:cs typeface="+mn-cs"/>
            </a:endParaRPr>
          </a:p>
        </p:txBody>
      </p:sp>
      <p:sp>
        <p:nvSpPr>
          <p:cNvPr id="13" name="Oval 12"/>
          <p:cNvSpPr/>
          <p:nvPr/>
        </p:nvSpPr>
        <p:spPr>
          <a:xfrm>
            <a:off x="1795190" y="930008"/>
            <a:ext cx="3806013" cy="3806013"/>
          </a:xfrm>
          <a:prstGeom prst="ellipse">
            <a:avLst/>
          </a:prstGeom>
          <a:solidFill>
            <a:srgbClr val="2B2F4F">
              <a:alpha val="26000"/>
            </a:srgbClr>
          </a:solidFill>
          <a:ln w="6350">
            <a:solidFill>
              <a:srgbClr val="00B0F0">
                <a:alpha val="30000"/>
              </a:srgbClr>
            </a:solidFill>
          </a:ln>
        </p:spPr>
        <p:style>
          <a:lnRef idx="2">
            <a:scrgbClr r="0" g="0" b="0"/>
          </a:lnRef>
          <a:fillRef idx="1">
            <a:scrgbClr r="0" g="0" b="0"/>
          </a:fillRef>
          <a:effectRef idx="0">
            <a:schemeClr val="lt1">
              <a:alpha val="50000"/>
              <a:hueOff val="0"/>
              <a:satOff val="0"/>
              <a:lumOff val="0"/>
              <a:alphaOff val="0"/>
            </a:schemeClr>
          </a:effectRef>
          <a:fontRef idx="minor">
            <a:schemeClr val="tx1"/>
          </a:fontRef>
        </p:style>
        <p:txBody>
          <a:bodyPr anchor="ctr"/>
          <a:lstStyle/>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prstClr val="black"/>
              </a:solidFill>
              <a:effectLst/>
              <a:uLnTx/>
              <a:uFillTx/>
              <a:latin typeface="Segoe UI"/>
              <a:ea typeface="+mn-ea"/>
              <a:cs typeface="+mn-cs"/>
            </a:endParaRPr>
          </a:p>
        </p:txBody>
      </p:sp>
      <p:sp>
        <p:nvSpPr>
          <p:cNvPr id="14" name="Rectangle 13"/>
          <p:cNvSpPr/>
          <p:nvPr/>
        </p:nvSpPr>
        <p:spPr>
          <a:xfrm>
            <a:off x="1937620" y="5115406"/>
            <a:ext cx="3521154" cy="1465327"/>
          </a:xfrm>
          <a:prstGeom prst="rect">
            <a:avLst/>
          </a:prstGeom>
        </p:spPr>
        <p:txBody>
          <a:bodyPr wrap="square" lIns="0" tIns="0" rIns="0" bIns="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b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b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t>The state of things as they “actually exist” through our human senses without any technology. </a:t>
            </a:r>
            <a:r>
              <a:rPr kumimoji="0" lang="en-US" sz="16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t> </a:t>
            </a:r>
          </a:p>
          <a:p>
            <a:pPr marL="0" marR="0" lvl="0" indent="0" algn="ctr" defTabSz="913906" rtl="0" eaLnBrk="1" fontAlgn="auto" latinLnBrk="0" hangingPunct="1">
              <a:lnSpc>
                <a:spcPts val="1300"/>
              </a:lnSpc>
              <a:spcBef>
                <a:spcPts val="0"/>
              </a:spcBef>
              <a:spcAft>
                <a:spcPts val="1000"/>
              </a:spcAft>
              <a:buClrTx/>
              <a:buSzTx/>
              <a:buFontTx/>
              <a:buNone/>
              <a:tabLst/>
              <a:defRPr/>
            </a:pPr>
            <a:endParaRPr kumimoji="0" lang="en-US" sz="6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endParaRPr>
          </a:p>
          <a:p>
            <a:pPr marL="0" marR="0" lvl="0" indent="0" algn="ctr" defTabSz="913906" rtl="0" eaLnBrk="1" fontAlgn="auto" latinLnBrk="0" hangingPunct="1">
              <a:lnSpc>
                <a:spcPts val="1300"/>
              </a:lnSpc>
              <a:spcBef>
                <a:spcPts val="0"/>
              </a:spcBef>
              <a:spcAft>
                <a:spcPts val="1000"/>
              </a:spcAft>
              <a:buClrTx/>
              <a:buSzTx/>
              <a:buFontTx/>
              <a:buNone/>
              <a:tabLst/>
              <a:defRPr/>
            </a:pPr>
            <a:endPar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endParaRPr>
          </a:p>
        </p:txBody>
      </p:sp>
      <p:sp>
        <p:nvSpPr>
          <p:cNvPr id="15" name="Rectangle 14"/>
          <p:cNvSpPr/>
          <p:nvPr/>
        </p:nvSpPr>
        <p:spPr>
          <a:xfrm>
            <a:off x="6188233" y="5115403"/>
            <a:ext cx="4153251" cy="1230785"/>
          </a:xfrm>
          <a:prstGeom prst="rect">
            <a:avLst/>
          </a:prstGeom>
        </p:spPr>
        <p:txBody>
          <a:bodyPr wrap="square" lIns="0" tIns="0" rIns="0" bIns="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b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b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t>Artificially created sensory experiences of people, environments and objects, which can include sight, touch, hearing, and smell. </a:t>
            </a:r>
          </a:p>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endParaRPr>
          </a:p>
        </p:txBody>
      </p:sp>
      <p:pic>
        <p:nvPicPr>
          <p:cNvPr id="16" name="Picture 15"/>
          <p:cNvPicPr>
            <a:picLocks noChangeAspect="1"/>
          </p:cNvPicPr>
          <p:nvPr/>
        </p:nvPicPr>
        <p:blipFill>
          <a:blip r:embed="rId3"/>
          <a:stretch>
            <a:fillRect/>
          </a:stretch>
        </p:blipFill>
        <p:spPr>
          <a:xfrm>
            <a:off x="6236206" y="819982"/>
            <a:ext cx="3979301" cy="3971648"/>
          </a:xfrm>
          <a:prstGeom prst="rect">
            <a:avLst/>
          </a:prstGeom>
        </p:spPr>
      </p:pic>
      <p:pic>
        <p:nvPicPr>
          <p:cNvPr id="17" name="Picture 16"/>
          <p:cNvPicPr>
            <a:picLocks noChangeAspect="1"/>
          </p:cNvPicPr>
          <p:nvPr/>
        </p:nvPicPr>
        <p:blipFill>
          <a:blip r:embed="rId4"/>
          <a:stretch>
            <a:fillRect/>
          </a:stretch>
        </p:blipFill>
        <p:spPr>
          <a:xfrm>
            <a:off x="-233449" y="756015"/>
            <a:ext cx="6559721" cy="4042967"/>
          </a:xfrm>
          <a:prstGeom prst="rect">
            <a:avLst/>
          </a:prstGeom>
        </p:spPr>
      </p:pic>
      <p:sp>
        <p:nvSpPr>
          <p:cNvPr id="18" name="TextBox 17"/>
          <p:cNvSpPr txBox="1"/>
          <p:nvPr/>
        </p:nvSpPr>
        <p:spPr>
          <a:xfrm>
            <a:off x="1010028" y="3263878"/>
            <a:ext cx="5427000" cy="468728"/>
          </a:xfrm>
          <a:prstGeom prst="rect">
            <a:avLst/>
          </a:prstGeom>
          <a:noFill/>
        </p:spPr>
        <p:txBody>
          <a:bodyPr wrap="square" rtlCol="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r>
              <a:rPr kumimoji="0" lang="en-US" sz="2398" b="0" i="0" u="none" strike="noStrike" kern="0" cap="all" spc="1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PHYSICAL REALITY</a:t>
            </a:r>
          </a:p>
        </p:txBody>
      </p:sp>
      <p:sp>
        <p:nvSpPr>
          <p:cNvPr id="19" name="TextBox 18"/>
          <p:cNvSpPr txBox="1"/>
          <p:nvPr/>
        </p:nvSpPr>
        <p:spPr>
          <a:xfrm>
            <a:off x="5551358" y="3263877"/>
            <a:ext cx="5427000" cy="468728"/>
          </a:xfrm>
          <a:prstGeom prst="rect">
            <a:avLst/>
          </a:prstGeom>
          <a:noFill/>
        </p:spPr>
        <p:txBody>
          <a:bodyPr wrap="square" rtlCol="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r>
              <a:rPr kumimoji="0" lang="en-US" sz="2398" b="0" i="0" u="none" strike="noStrike" kern="0" cap="all" spc="1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DIGITAL REALITY</a:t>
            </a:r>
          </a:p>
        </p:txBody>
      </p:sp>
    </p:spTree>
    <p:extLst>
      <p:ext uri="{BB962C8B-B14F-4D97-AF65-F5344CB8AC3E}">
        <p14:creationId xmlns:p14="http://schemas.microsoft.com/office/powerpoint/2010/main" val="33228500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245641" y="1353991"/>
            <a:ext cx="3806013" cy="3806013"/>
          </a:xfrm>
          <a:prstGeom prst="ellipse">
            <a:avLst/>
          </a:prstGeom>
          <a:solidFill>
            <a:srgbClr val="2B2F4F">
              <a:alpha val="26000"/>
            </a:srgbClr>
          </a:solidFill>
          <a:ln w="6350">
            <a:solidFill>
              <a:srgbClr val="00B0F0">
                <a:alpha val="30000"/>
              </a:srgbClr>
            </a:solidFill>
          </a:ln>
        </p:spPr>
        <p:style>
          <a:lnRef idx="2">
            <a:scrgbClr r="0" g="0" b="0"/>
          </a:lnRef>
          <a:fillRef idx="1">
            <a:scrgbClr r="0" g="0" b="0"/>
          </a:fillRef>
          <a:effectRef idx="0">
            <a:schemeClr val="lt1">
              <a:alpha val="50000"/>
              <a:hueOff val="0"/>
              <a:satOff val="0"/>
              <a:lumOff val="0"/>
              <a:alphaOff val="0"/>
            </a:schemeClr>
          </a:effectRef>
          <a:fontRef idx="minor">
            <a:schemeClr val="tx1"/>
          </a:fontRef>
        </p:style>
        <p:txBody>
          <a:bodyPr anchor="ctr"/>
          <a:lstStyle/>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prstClr val="black"/>
              </a:solidFill>
              <a:effectLst/>
              <a:uLnTx/>
              <a:uFillTx/>
              <a:latin typeface="Segoe UI"/>
              <a:ea typeface="+mn-ea"/>
              <a:cs typeface="+mn-cs"/>
            </a:endParaRPr>
          </a:p>
        </p:txBody>
      </p:sp>
      <p:sp>
        <p:nvSpPr>
          <p:cNvPr id="9" name="Oval 8"/>
          <p:cNvSpPr/>
          <p:nvPr/>
        </p:nvSpPr>
        <p:spPr>
          <a:xfrm>
            <a:off x="5135153" y="1353991"/>
            <a:ext cx="3806013" cy="3806013"/>
          </a:xfrm>
          <a:prstGeom prst="ellipse">
            <a:avLst/>
          </a:prstGeom>
          <a:solidFill>
            <a:srgbClr val="007EFF">
              <a:alpha val="12000"/>
            </a:srgbClr>
          </a:solidFill>
          <a:ln w="6350">
            <a:solidFill>
              <a:srgbClr val="00B0F0">
                <a:alpha val="30000"/>
              </a:srgbClr>
            </a:solidFill>
          </a:ln>
        </p:spPr>
        <p:style>
          <a:lnRef idx="2">
            <a:scrgbClr r="0" g="0" b="0"/>
          </a:lnRef>
          <a:fillRef idx="1">
            <a:scrgbClr r="0" g="0" b="0"/>
          </a:fillRef>
          <a:effectRef idx="0">
            <a:schemeClr val="lt1">
              <a:alpha val="50000"/>
              <a:hueOff val="0"/>
              <a:satOff val="0"/>
              <a:lumOff val="0"/>
              <a:alphaOff val="0"/>
            </a:schemeClr>
          </a:effectRef>
          <a:fontRef idx="minor">
            <a:schemeClr val="tx1"/>
          </a:fontRef>
        </p:style>
        <p:txBody>
          <a:bodyPr anchor="ctr"/>
          <a:lstStyle/>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prstClr val="black"/>
              </a:solidFill>
              <a:effectLst/>
              <a:uLnTx/>
              <a:uFillTx/>
              <a:latin typeface="Segoe UI"/>
              <a:ea typeface="+mn-ea"/>
              <a:cs typeface="+mn-cs"/>
            </a:endParaRPr>
          </a:p>
        </p:txBody>
      </p:sp>
      <p:sp>
        <p:nvSpPr>
          <p:cNvPr id="16" name="Rectangle 15"/>
          <p:cNvSpPr/>
          <p:nvPr/>
        </p:nvSpPr>
        <p:spPr>
          <a:xfrm>
            <a:off x="4880934" y="5366820"/>
            <a:ext cx="2420090" cy="166669"/>
          </a:xfrm>
          <a:prstGeom prst="rect">
            <a:avLst/>
          </a:prstGeom>
        </p:spPr>
        <p:txBody>
          <a:bodyPr wrap="square" lIns="0" tIns="0" rIns="0" bIns="0">
            <a:spAutoFit/>
          </a:bodyPr>
          <a:lstStyle/>
          <a:p>
            <a:pPr marL="0" marR="0" lvl="0" indent="0" algn="ctr" defTabSz="913906" rtl="0" eaLnBrk="1" fontAlgn="auto" latinLnBrk="0" hangingPunct="1">
              <a:lnSpc>
                <a:spcPts val="1300"/>
              </a:lnSpc>
              <a:spcBef>
                <a:spcPts val="0"/>
              </a:spcBef>
              <a:spcAft>
                <a:spcPts val="1000"/>
              </a:spcAft>
              <a:buClrTx/>
              <a:buSzTx/>
              <a:buFontTx/>
              <a:buNone/>
              <a:tabLst/>
              <a:defRPr/>
            </a:pPr>
            <a:r>
              <a:rPr kumimoji="0" lang="en-US" sz="1798"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MIXED REALITY </a:t>
            </a:r>
          </a:p>
        </p:txBody>
      </p:sp>
      <p:cxnSp>
        <p:nvCxnSpPr>
          <p:cNvPr id="17" name="Straight Arrow Connector 16"/>
          <p:cNvCxnSpPr/>
          <p:nvPr/>
        </p:nvCxnSpPr>
        <p:spPr>
          <a:xfrm flipV="1">
            <a:off x="6090979" y="3607379"/>
            <a:ext cx="0" cy="1665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362460" y="3028402"/>
            <a:ext cx="2166189" cy="333204"/>
          </a:xfrm>
          <a:prstGeom prst="rect">
            <a:avLst/>
          </a:prstGeom>
        </p:spPr>
        <p:txBody>
          <a:bodyPr wrap="square" lIns="0" tIns="0" rIns="0" bIns="0">
            <a:spAutoFit/>
          </a:bodyPr>
          <a:lstStyle/>
          <a:p>
            <a:pPr marL="0" marR="0" lvl="0" indent="0" algn="ctr" defTabSz="913906" rtl="0" eaLnBrk="1" fontAlgn="auto" latinLnBrk="0" hangingPunct="1">
              <a:lnSpc>
                <a:spcPts val="1300"/>
              </a:lnSpc>
              <a:spcBef>
                <a:spcPts val="0"/>
              </a:spcBef>
              <a:spcAft>
                <a:spcPts val="1000"/>
              </a:spcAft>
              <a:buClrTx/>
              <a:buSzTx/>
              <a:buFontTx/>
              <a:buNone/>
              <a:tabLst/>
              <a:defRPr/>
            </a:pPr>
            <a:r>
              <a:rPr kumimoji="0" lang="en-US" sz="1400" b="0" i="0" u="none" strike="noStrike" kern="0" cap="none" spc="100" normalizeH="0" baseline="0" noProof="0" dirty="0">
                <a:ln>
                  <a:noFill/>
                </a:ln>
                <a:solidFill>
                  <a:srgbClr val="505050">
                    <a:lumMod val="75000"/>
                    <a:lumOff val="25000"/>
                  </a:srgbClr>
                </a:solidFill>
                <a:effectLst/>
                <a:uLnTx/>
                <a:uFillTx/>
                <a:latin typeface="Segoe UI Semibold" panose="020B0702040204020203" pitchFamily="34" charset="0"/>
                <a:ea typeface="+mn-ea"/>
                <a:cs typeface="Segoe UI Semibold" panose="020B0702040204020203" pitchFamily="34" charset="0"/>
              </a:rPr>
              <a:t>DIGITAL REALITY </a:t>
            </a:r>
            <a:br>
              <a:rPr kumimoji="0" lang="en-US" sz="1200" b="0" i="0" u="none" strike="noStrike" kern="0" cap="none" spc="100" normalizeH="0" baseline="0" noProof="0" dirty="0">
                <a:ln>
                  <a:noFill/>
                </a:ln>
                <a:solidFill>
                  <a:srgbClr val="505050">
                    <a:lumMod val="75000"/>
                    <a:lumOff val="25000"/>
                  </a:srgbClr>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p:cNvSpPr/>
          <p:nvPr/>
        </p:nvSpPr>
        <p:spPr>
          <a:xfrm>
            <a:off x="1822840" y="3028402"/>
            <a:ext cx="1940592" cy="333204"/>
          </a:xfrm>
          <a:prstGeom prst="rect">
            <a:avLst/>
          </a:prstGeom>
        </p:spPr>
        <p:txBody>
          <a:bodyPr wrap="square" lIns="0" tIns="0" rIns="0" bIns="0">
            <a:spAutoFit/>
          </a:bodyPr>
          <a:lstStyle/>
          <a:p>
            <a:pPr marL="0" marR="0" lvl="0" indent="0" algn="ctr" defTabSz="913906" rtl="0" eaLnBrk="1" fontAlgn="auto" latinLnBrk="0" hangingPunct="1">
              <a:lnSpc>
                <a:spcPts val="1300"/>
              </a:lnSpc>
              <a:spcBef>
                <a:spcPts val="0"/>
              </a:spcBef>
              <a:spcAft>
                <a:spcPts val="1000"/>
              </a:spcAft>
              <a:buClrTx/>
              <a:buSzTx/>
              <a:buFontTx/>
              <a:buNone/>
              <a:tabLst/>
              <a:defRPr/>
            </a:pPr>
            <a:r>
              <a:rPr kumimoji="0" lang="en-US" sz="1400" b="0" i="0" u="none" strike="noStrike" kern="0" cap="none" spc="100" normalizeH="0" baseline="0" noProof="0" dirty="0">
                <a:ln>
                  <a:noFill/>
                </a:ln>
                <a:solidFill>
                  <a:srgbClr val="505050">
                    <a:lumMod val="75000"/>
                    <a:lumOff val="25000"/>
                  </a:srgbClr>
                </a:solidFill>
                <a:effectLst/>
                <a:uLnTx/>
                <a:uFillTx/>
                <a:latin typeface="Segoe UI Semibold" panose="020B0702040204020203" pitchFamily="34" charset="0"/>
                <a:ea typeface="+mn-ea"/>
                <a:cs typeface="Segoe UI Semibold" panose="020B0702040204020203" pitchFamily="34" charset="0"/>
              </a:rPr>
              <a:t>PHYSICAL REALITY </a:t>
            </a:r>
            <a:br>
              <a:rPr kumimoji="0" lang="en-US" sz="1200" b="0" i="0" u="none" strike="noStrike" kern="0" cap="none" spc="0" normalizeH="0" baseline="0" noProof="0" dirty="0">
                <a:ln>
                  <a:noFill/>
                </a:ln>
                <a:solidFill>
                  <a:srgbClr val="505050">
                    <a:lumMod val="75000"/>
                    <a:lumOff val="25000"/>
                  </a:srgbClr>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p:cNvSpPr/>
          <p:nvPr/>
        </p:nvSpPr>
        <p:spPr>
          <a:xfrm>
            <a:off x="2107111" y="5332972"/>
            <a:ext cx="7726629" cy="492186"/>
          </a:xfrm>
          <a:prstGeom prst="rect">
            <a:avLst/>
          </a:prstGeom>
        </p:spPr>
        <p:txBody>
          <a:bodyPr wrap="square" lIns="0" tIns="0" rIns="0" bIns="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b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b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t>The blending of physical and digital worlds </a:t>
            </a:r>
          </a:p>
        </p:txBody>
      </p:sp>
    </p:spTree>
    <p:extLst>
      <p:ext uri="{BB962C8B-B14F-4D97-AF65-F5344CB8AC3E}">
        <p14:creationId xmlns:p14="http://schemas.microsoft.com/office/powerpoint/2010/main" val="237636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57"/>
          <p:cNvSpPr txBox="1">
            <a:spLocks/>
          </p:cNvSpPr>
          <p:nvPr/>
        </p:nvSpPr>
        <p:spPr>
          <a:xfrm>
            <a:off x="521208" y="393192"/>
            <a:ext cx="11146536" cy="557784"/>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a:solidFill>
                  <a:srgbClr val="0078D7"/>
                </a:solidFill>
                <a:latin typeface="Segoe UI Light"/>
              </a:rPr>
              <a:t>Mixed reality spectrum</a:t>
            </a:r>
          </a:p>
        </p:txBody>
      </p:sp>
      <p:sp>
        <p:nvSpPr>
          <p:cNvPr id="21" name="TextBox 20"/>
          <p:cNvSpPr txBox="1"/>
          <p:nvPr/>
        </p:nvSpPr>
        <p:spPr>
          <a:xfrm>
            <a:off x="809912" y="4227042"/>
            <a:ext cx="8323726" cy="649646"/>
          </a:xfrm>
          <a:prstGeom prst="rect">
            <a:avLst/>
          </a:prstGeom>
          <a:gradFill flip="none" rotWithShape="1">
            <a:gsLst>
              <a:gs pos="15000">
                <a:srgbClr val="FFFFFF"/>
              </a:gs>
              <a:gs pos="81000">
                <a:srgbClr val="0078D7"/>
              </a:gs>
            </a:gsLst>
            <a:lin ang="10800000" scaled="1"/>
            <a:tileRect/>
          </a:gradFill>
          <a:ln>
            <a:noFill/>
          </a:ln>
        </p:spPr>
        <p:txBody>
          <a:bodyPr wrap="square" lIns="182832" tIns="146266" rIns="182832" bIns="146266" rtlCol="0" anchor="ctr">
            <a:noAutofit/>
          </a:bodyPr>
          <a:lstStyle/>
          <a:p>
            <a:pPr marL="0" marR="0" lvl="0" indent="0" defTabSz="914126"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Windows Mixed Reality – Holographic headsets (see-through)</a:t>
            </a:r>
          </a:p>
        </p:txBody>
      </p:sp>
      <p:sp>
        <p:nvSpPr>
          <p:cNvPr id="22" name="TextBox 21"/>
          <p:cNvSpPr txBox="1"/>
          <p:nvPr/>
        </p:nvSpPr>
        <p:spPr>
          <a:xfrm>
            <a:off x="3498934" y="4876687"/>
            <a:ext cx="7836408" cy="625875"/>
          </a:xfrm>
          <a:prstGeom prst="rect">
            <a:avLst/>
          </a:prstGeom>
          <a:gradFill flip="none" rotWithShape="1">
            <a:gsLst>
              <a:gs pos="15000">
                <a:srgbClr val="FFFFFF"/>
              </a:gs>
              <a:gs pos="81000">
                <a:srgbClr val="0078D7"/>
              </a:gs>
            </a:gsLst>
            <a:lin ang="0" scaled="1"/>
            <a:tileRect/>
          </a:gradFill>
          <a:ln>
            <a:noFill/>
          </a:ln>
        </p:spPr>
        <p:txBody>
          <a:bodyPr wrap="square" lIns="182832" tIns="146266" rIns="182832" bIns="146266" rtlCol="0" anchor="ctr">
            <a:noAutofit/>
          </a:bodyPr>
          <a:lstStyle>
            <a:defPPr>
              <a:defRPr lang="en-US"/>
            </a:defPPr>
            <a:lvl1pPr defTabSz="914126">
              <a:lnSpc>
                <a:spcPct val="90000"/>
              </a:lnSpc>
              <a:spcAft>
                <a:spcPts val="600"/>
              </a:spcAft>
              <a:defRPr sz="1000" kern="0">
                <a:solidFill>
                  <a:schemeClr val="bg1"/>
                </a:solidFill>
                <a:latin typeface="Segoe UI Semibold" panose="020B0702040204020203" pitchFamily="34" charset="0"/>
                <a:cs typeface="Segoe UI Semibold" panose="020B0702040204020203" pitchFamily="34" charset="0"/>
              </a:defRPr>
            </a:lvl1pPr>
          </a:lstStyle>
          <a:p>
            <a:pPr marL="0" marR="0" lvl="0" indent="0" algn="r" defTabSz="914126"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Windows Mixed Reality – Immersive headsets (occluded)</a:t>
            </a:r>
          </a:p>
        </p:txBody>
      </p:sp>
      <p:sp>
        <p:nvSpPr>
          <p:cNvPr id="23" name="TextBox 22"/>
          <p:cNvSpPr txBox="1"/>
          <p:nvPr/>
        </p:nvSpPr>
        <p:spPr>
          <a:xfrm>
            <a:off x="10055182" y="3654654"/>
            <a:ext cx="1280160" cy="572388"/>
          </a:xfrm>
          <a:prstGeom prst="rect">
            <a:avLst/>
          </a:prstGeom>
          <a:gradFill flip="none" rotWithShape="1">
            <a:gsLst>
              <a:gs pos="0">
                <a:srgbClr val="FFFFFF"/>
              </a:gs>
              <a:gs pos="81000">
                <a:srgbClr val="0078D7"/>
              </a:gs>
            </a:gsLst>
            <a:lin ang="0" scaled="1"/>
            <a:tileRect/>
          </a:gradFill>
          <a:ln>
            <a:noFill/>
          </a:ln>
        </p:spPr>
        <p:txBody>
          <a:bodyPr wrap="square" lIns="182832" tIns="146266" rIns="182832" bIns="146266" rtlCol="0" anchor="ctr">
            <a:noAutofit/>
          </a:bodyPr>
          <a:lstStyle>
            <a:defPPr>
              <a:defRPr lang="en-US"/>
            </a:defPPr>
            <a:lvl1pPr defTabSz="914126">
              <a:lnSpc>
                <a:spcPct val="90000"/>
              </a:lnSpc>
              <a:spcAft>
                <a:spcPts val="600"/>
              </a:spcAft>
              <a:defRPr sz="1000" kern="0">
                <a:solidFill>
                  <a:schemeClr val="bg1"/>
                </a:solidFill>
                <a:latin typeface="Segoe UI Semibold" panose="020B0702040204020203" pitchFamily="34" charset="0"/>
                <a:cs typeface="Segoe UI Semibold" panose="020B0702040204020203" pitchFamily="34" charset="0"/>
              </a:defRPr>
            </a:lvl1pPr>
          </a:lstStyle>
          <a:p>
            <a:pPr marL="0" marR="0" lvl="0" indent="0" algn="r" defTabSz="914126"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VR today</a:t>
            </a:r>
          </a:p>
        </p:txBody>
      </p:sp>
      <p:sp>
        <p:nvSpPr>
          <p:cNvPr id="24" name="TextBox 23"/>
          <p:cNvSpPr txBox="1"/>
          <p:nvPr/>
        </p:nvSpPr>
        <p:spPr>
          <a:xfrm>
            <a:off x="809911" y="3654654"/>
            <a:ext cx="1764059" cy="572388"/>
          </a:xfrm>
          <a:prstGeom prst="rect">
            <a:avLst/>
          </a:prstGeom>
          <a:gradFill flip="none" rotWithShape="1">
            <a:gsLst>
              <a:gs pos="0">
                <a:srgbClr val="FFFFFF"/>
              </a:gs>
              <a:gs pos="81000">
                <a:srgbClr val="0078D7"/>
              </a:gs>
            </a:gsLst>
            <a:lin ang="10800000" scaled="1"/>
            <a:tileRect/>
          </a:gradFill>
          <a:ln>
            <a:noFill/>
          </a:ln>
        </p:spPr>
        <p:txBody>
          <a:bodyPr wrap="square" lIns="182832" tIns="146266" rIns="182832" bIns="146266" rtlCol="0" anchor="ctr">
            <a:noAutofit/>
          </a:bodyPr>
          <a:lstStyle>
            <a:defPPr>
              <a:defRPr lang="en-US"/>
            </a:defPPr>
            <a:lvl1pPr defTabSz="914126">
              <a:lnSpc>
                <a:spcPct val="90000"/>
              </a:lnSpc>
              <a:spcAft>
                <a:spcPts val="600"/>
              </a:spcAft>
              <a:defRPr sz="1000" kern="0">
                <a:solidFill>
                  <a:schemeClr val="bg1"/>
                </a:solidFill>
                <a:latin typeface="Segoe UI Semibold" panose="020B0702040204020203" pitchFamily="34" charset="0"/>
                <a:cs typeface="Segoe UI Semibold" panose="020B0702040204020203" pitchFamily="34" charset="0"/>
              </a:defRPr>
            </a:lvl1pPr>
          </a:lstStyle>
          <a:p>
            <a:pPr marL="0" marR="0" lvl="0" indent="0" defTabSz="914126"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AR today</a:t>
            </a:r>
          </a:p>
        </p:txBody>
      </p:sp>
      <p:sp>
        <p:nvSpPr>
          <p:cNvPr id="25" name="TextBox 24"/>
          <p:cNvSpPr txBox="1"/>
          <p:nvPr/>
        </p:nvSpPr>
        <p:spPr>
          <a:xfrm>
            <a:off x="787200" y="5909522"/>
            <a:ext cx="3573540" cy="847605"/>
          </a:xfrm>
          <a:prstGeom prst="rect">
            <a:avLst/>
          </a:prstGeom>
          <a:noFill/>
        </p:spPr>
        <p:txBody>
          <a:bodyPr wrap="square" lIns="182832" tIns="146266" rIns="182832" bIns="146266" rtlCol="0" anchor="ctr">
            <a:noAutofit/>
          </a:bodyPr>
          <a:lstStyle/>
          <a:p>
            <a:pPr defTabSz="932462">
              <a:spcBef>
                <a:spcPts val="600"/>
              </a:spcBef>
              <a:defRPr/>
            </a:pPr>
            <a:r>
              <a:rPr lang="en-US" sz="1400" dirty="0">
                <a:solidFill>
                  <a:srgbClr val="0078D7"/>
                </a:solidFill>
                <a:latin typeface="Segoe UI Light"/>
                <a:cs typeface="Segoe UI Semilight" panose="020B0402040204020203" pitchFamily="34" charset="0"/>
              </a:rPr>
              <a:t>Windows Mixed Reality requires</a:t>
            </a:r>
          </a:p>
          <a:p>
            <a:pPr marL="171450" indent="-171450" defTabSz="932462">
              <a:spcBef>
                <a:spcPts val="600"/>
              </a:spcBef>
              <a:buFont typeface="Wingdings" panose="05000000000000000000" pitchFamily="2" charset="2"/>
              <a:buChar char="§"/>
              <a:defRPr/>
            </a:pPr>
            <a:r>
              <a:rPr lang="en-US" sz="1000" dirty="0">
                <a:solidFill>
                  <a:srgbClr val="0078D7"/>
                </a:solidFill>
                <a:latin typeface="Segoe UI Light"/>
                <a:cs typeface="Segoe UI Semilight" panose="020B0402040204020203" pitchFamily="34" charset="0"/>
              </a:rPr>
              <a:t>Perception/environment awareness</a:t>
            </a:r>
          </a:p>
          <a:p>
            <a:pPr marL="171450" indent="-171450" defTabSz="932462">
              <a:spcBef>
                <a:spcPts val="600"/>
              </a:spcBef>
              <a:buFont typeface="Wingdings" panose="05000000000000000000" pitchFamily="2" charset="2"/>
              <a:buChar char="§"/>
              <a:defRPr/>
            </a:pPr>
            <a:r>
              <a:rPr lang="en-US" sz="1000" dirty="0">
                <a:solidFill>
                  <a:srgbClr val="0078D7"/>
                </a:solidFill>
                <a:latin typeface="Segoe UI Light"/>
                <a:cs typeface="Segoe UI Semilight" panose="020B0402040204020203" pitchFamily="34" charset="0"/>
              </a:rPr>
              <a:t>Any mix of people, places or things</a:t>
            </a:r>
          </a:p>
        </p:txBody>
      </p:sp>
      <p:sp>
        <p:nvSpPr>
          <p:cNvPr id="26" name="TextBox 25"/>
          <p:cNvSpPr txBox="1"/>
          <p:nvPr/>
        </p:nvSpPr>
        <p:spPr>
          <a:xfrm>
            <a:off x="140087" y="2385186"/>
            <a:ext cx="1274286" cy="738472"/>
          </a:xfrm>
          <a:prstGeom prst="rect">
            <a:avLst/>
          </a:prstGeom>
          <a:noFill/>
          <a:ln>
            <a:noFill/>
          </a:ln>
        </p:spPr>
        <p:txBody>
          <a:bodyPr wrap="square" lIns="182832" tIns="146266" rIns="182832" bIns="146266" rtlCol="0">
            <a:spAutoFit/>
          </a:bodyPr>
          <a:lstStyle/>
          <a:p>
            <a:pPr marL="0" marR="0" lvl="0" indent="0" algn="ctr" defTabSz="914126"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rPr>
              <a:t>PHYSICAL REALITY</a:t>
            </a:r>
          </a:p>
        </p:txBody>
      </p:sp>
      <p:sp>
        <p:nvSpPr>
          <p:cNvPr id="27" name="TextBox 26"/>
          <p:cNvSpPr txBox="1"/>
          <p:nvPr/>
        </p:nvSpPr>
        <p:spPr>
          <a:xfrm>
            <a:off x="10738188" y="2382269"/>
            <a:ext cx="1180383" cy="738472"/>
          </a:xfrm>
          <a:prstGeom prst="rect">
            <a:avLst/>
          </a:prstGeom>
          <a:noFill/>
          <a:ln>
            <a:noFill/>
          </a:ln>
        </p:spPr>
        <p:txBody>
          <a:bodyPr wrap="square" lIns="182832" tIns="146266" rIns="182832" bIns="146266" rtlCol="0">
            <a:spAutoFit/>
          </a:bodyPr>
          <a:lstStyle/>
          <a:p>
            <a:pPr marL="0" marR="0" lvl="0" indent="0" algn="ctr" defTabSz="914126"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rPr>
              <a:t>DIGITAL REALITY</a:t>
            </a:r>
          </a:p>
        </p:txBody>
      </p:sp>
      <p:grpSp>
        <p:nvGrpSpPr>
          <p:cNvPr id="28" name="Group 27"/>
          <p:cNvGrpSpPr/>
          <p:nvPr/>
        </p:nvGrpSpPr>
        <p:grpSpPr>
          <a:xfrm>
            <a:off x="788124" y="3064284"/>
            <a:ext cx="10540256" cy="2438278"/>
            <a:chOff x="892342" y="5268528"/>
            <a:chExt cx="9590824" cy="403437"/>
          </a:xfrm>
        </p:grpSpPr>
        <p:cxnSp>
          <p:nvCxnSpPr>
            <p:cNvPr id="29" name="Straight Connector 28"/>
            <p:cNvCxnSpPr/>
            <p:nvPr/>
          </p:nvCxnSpPr>
          <p:spPr>
            <a:xfrm>
              <a:off x="892342" y="5337012"/>
              <a:ext cx="9590824" cy="0"/>
            </a:xfrm>
            <a:prstGeom prst="line">
              <a:avLst/>
            </a:prstGeom>
            <a:noFill/>
            <a:ln w="19050" cap="flat" cmpd="sng" algn="ctr">
              <a:solidFill>
                <a:srgbClr val="0078D7"/>
              </a:solidFill>
              <a:prstDash val="solid"/>
              <a:headEnd type="none"/>
              <a:tailEnd type="none"/>
            </a:ln>
            <a:effectLst/>
          </p:spPr>
        </p:cxnSp>
        <p:cxnSp>
          <p:nvCxnSpPr>
            <p:cNvPr id="30" name="Straight Connector 29"/>
            <p:cNvCxnSpPr/>
            <p:nvPr/>
          </p:nvCxnSpPr>
          <p:spPr>
            <a:xfrm>
              <a:off x="902254" y="5268528"/>
              <a:ext cx="0" cy="403437"/>
            </a:xfrm>
            <a:prstGeom prst="line">
              <a:avLst/>
            </a:prstGeom>
            <a:noFill/>
            <a:ln w="19050" cap="flat" cmpd="sng" algn="ctr">
              <a:solidFill>
                <a:srgbClr val="0078D7"/>
              </a:solidFill>
              <a:prstDash val="solid"/>
              <a:headEnd type="none"/>
              <a:tailEnd type="none"/>
            </a:ln>
            <a:effectLst/>
          </p:spPr>
        </p:cxnSp>
        <p:cxnSp>
          <p:nvCxnSpPr>
            <p:cNvPr id="31" name="Straight Connector 30"/>
            <p:cNvCxnSpPr/>
            <p:nvPr/>
          </p:nvCxnSpPr>
          <p:spPr>
            <a:xfrm>
              <a:off x="10483166" y="5268528"/>
              <a:ext cx="0" cy="403437"/>
            </a:xfrm>
            <a:prstGeom prst="line">
              <a:avLst/>
            </a:prstGeom>
            <a:noFill/>
            <a:ln w="19050" cap="flat" cmpd="sng" algn="ctr">
              <a:solidFill>
                <a:srgbClr val="0078D7"/>
              </a:solidFill>
              <a:prstDash val="solid"/>
              <a:headEnd type="none"/>
              <a:tailEnd type="none"/>
            </a:ln>
            <a:effectLst/>
          </p:spPr>
        </p:cxnSp>
      </p:grpSp>
      <p:sp>
        <p:nvSpPr>
          <p:cNvPr id="32" name="TextBox 31"/>
          <p:cNvSpPr txBox="1"/>
          <p:nvPr/>
        </p:nvSpPr>
        <p:spPr>
          <a:xfrm>
            <a:off x="4302637" y="2209800"/>
            <a:ext cx="3573541" cy="516930"/>
          </a:xfrm>
          <a:prstGeom prst="rect">
            <a:avLst/>
          </a:prstGeom>
          <a:noFill/>
          <a:ln>
            <a:noFill/>
          </a:ln>
        </p:spPr>
        <p:txBody>
          <a:bodyPr wrap="square" lIns="182832" tIns="146266" rIns="182832" bIns="146266" rtlCol="0">
            <a:spAutoFit/>
          </a:bodyPr>
          <a:lstStyle/>
          <a:p>
            <a:pPr marL="0" marR="0" lvl="0" indent="0" algn="ctr" defTabSz="914126"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rPr>
              <a:t>MIXED REALITY (MR)</a:t>
            </a:r>
          </a:p>
        </p:txBody>
      </p:sp>
      <p:cxnSp>
        <p:nvCxnSpPr>
          <p:cNvPr id="33" name="Straight Connector 32"/>
          <p:cNvCxnSpPr/>
          <p:nvPr/>
        </p:nvCxnSpPr>
        <p:spPr>
          <a:xfrm>
            <a:off x="1295244" y="3068272"/>
            <a:ext cx="9588326" cy="0"/>
          </a:xfrm>
          <a:prstGeom prst="line">
            <a:avLst/>
          </a:prstGeom>
          <a:noFill/>
          <a:ln w="19050" cap="flat" cmpd="sng" algn="ctr">
            <a:solidFill>
              <a:srgbClr val="0078D7"/>
            </a:solidFill>
            <a:prstDash val="solid"/>
            <a:headEnd type="none"/>
            <a:tailEnd type="none"/>
          </a:ln>
          <a:effectLst/>
        </p:spPr>
      </p:cxnSp>
      <p:cxnSp>
        <p:nvCxnSpPr>
          <p:cNvPr id="34" name="Straight Connector 33"/>
          <p:cNvCxnSpPr/>
          <p:nvPr/>
        </p:nvCxnSpPr>
        <p:spPr>
          <a:xfrm>
            <a:off x="1298348" y="3064284"/>
            <a:ext cx="0" cy="403332"/>
          </a:xfrm>
          <a:prstGeom prst="line">
            <a:avLst/>
          </a:prstGeom>
          <a:noFill/>
          <a:ln w="19050" cap="flat" cmpd="sng" algn="ctr">
            <a:solidFill>
              <a:srgbClr val="0078D7"/>
            </a:solidFill>
            <a:prstDash val="solid"/>
            <a:headEnd type="none"/>
            <a:tailEnd type="none"/>
          </a:ln>
          <a:effectLst/>
        </p:spPr>
      </p:cxnSp>
      <p:cxnSp>
        <p:nvCxnSpPr>
          <p:cNvPr id="35" name="Straight Connector 34"/>
          <p:cNvCxnSpPr/>
          <p:nvPr/>
        </p:nvCxnSpPr>
        <p:spPr>
          <a:xfrm>
            <a:off x="10876765" y="3064284"/>
            <a:ext cx="0" cy="403332"/>
          </a:xfrm>
          <a:prstGeom prst="line">
            <a:avLst/>
          </a:prstGeom>
          <a:noFill/>
          <a:ln w="19050" cap="flat" cmpd="sng" algn="ctr">
            <a:solidFill>
              <a:srgbClr val="0078D7"/>
            </a:solidFill>
            <a:prstDash val="solid"/>
            <a:headEnd type="none"/>
            <a:tailEnd type="none"/>
          </a:ln>
          <a:effectLst/>
        </p:spPr>
      </p:cxnSp>
      <p:cxnSp>
        <p:nvCxnSpPr>
          <p:cNvPr id="36" name="Straight Connector 35"/>
          <p:cNvCxnSpPr/>
          <p:nvPr/>
        </p:nvCxnSpPr>
        <p:spPr>
          <a:xfrm>
            <a:off x="6089407" y="2669265"/>
            <a:ext cx="0" cy="403332"/>
          </a:xfrm>
          <a:prstGeom prst="line">
            <a:avLst/>
          </a:prstGeom>
          <a:noFill/>
          <a:ln w="19050" cap="flat" cmpd="sng" algn="ctr">
            <a:solidFill>
              <a:srgbClr val="0078D7"/>
            </a:solidFill>
            <a:prstDash val="solid"/>
            <a:headEnd type="none"/>
            <a:tailEnd type="none"/>
          </a:ln>
          <a:effectLst/>
        </p:spPr>
      </p:cxnSp>
      <p:sp>
        <p:nvSpPr>
          <p:cNvPr id="37" name="Rectangle 36"/>
          <p:cNvSpPr/>
          <p:nvPr/>
        </p:nvSpPr>
        <p:spPr>
          <a:xfrm>
            <a:off x="1298348" y="1343434"/>
            <a:ext cx="9672864"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solidFill>
                <a:effectLst/>
                <a:uLnTx/>
                <a:uFillTx/>
                <a:latin typeface="Segoe UI Semilight" panose="020B0402040204020203" pitchFamily="34" charset="0"/>
                <a:ea typeface="Calibri" panose="020F0502020204030204" pitchFamily="34" charset="0"/>
              </a:rPr>
              <a:t>Mixed reality blends the physical and digital worlds to produce new environments where physical and digital objects co-exist and can be interacted with as if all of them were real.</a:t>
            </a:r>
            <a:endParaRPr kumimoji="0" lang="en-US" sz="1400" b="0" i="0" u="none" strike="noStrike" kern="0" cap="none" spc="0" normalizeH="0" baseline="0" noProof="0" dirty="0">
              <a:ln>
                <a:noFill/>
              </a:ln>
              <a:solidFill>
                <a:srgbClr val="969696"/>
              </a:solidFill>
              <a:effectLst/>
              <a:uLnTx/>
              <a:uFillTx/>
            </a:endParaRPr>
          </a:p>
        </p:txBody>
      </p:sp>
    </p:spTree>
    <p:extLst>
      <p:ext uri="{BB962C8B-B14F-4D97-AF65-F5344CB8AC3E}">
        <p14:creationId xmlns:p14="http://schemas.microsoft.com/office/powerpoint/2010/main" val="2484074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1+#ppt_w/2"/>
                                          </p:val>
                                        </p:tav>
                                        <p:tav tm="100000">
                                          <p:val>
                                            <p:strVal val="#ppt_x"/>
                                          </p:val>
                                        </p:tav>
                                      </p:tavLst>
                                    </p:anim>
                                    <p:anim calcmode="lin" valueType="num">
                                      <p:cBhvr additive="base">
                                        <p:cTn id="27"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1000"/>
                                        <p:tgtEl>
                                          <p:spTgt spid="33"/>
                                        </p:tgtEl>
                                      </p:cBhvr>
                                    </p:animEffect>
                                  </p:childTnLst>
                                </p:cTn>
                              </p:par>
                            </p:childTnLst>
                          </p:cTn>
                        </p:par>
                        <p:par>
                          <p:cTn id="33" fill="hold">
                            <p:stCondLst>
                              <p:cond delay="10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15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1500"/>
                            </p:stCondLst>
                            <p:childTnLst>
                              <p:par>
                                <p:cTn id="41" presetID="1" presetClass="entr" presetSubtype="0" fill="hold" grpId="0" nodeType="afterEffect">
                                  <p:stCondLst>
                                    <p:cond delay="40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righ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left)">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right)">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P spid="32"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7670" y="1185158"/>
            <a:ext cx="6246285" cy="523220"/>
          </a:xfrm>
          <a:prstGeom prst="rect">
            <a:avLst/>
          </a:prstGeom>
        </p:spPr>
        <p:txBody>
          <a:bodyPr wrap="square">
            <a:spAutoFit/>
          </a:bodyPr>
          <a:lstStyle/>
          <a:p>
            <a:pPr lvl="0">
              <a:spcBef>
                <a:spcPts val="600"/>
              </a:spcBef>
            </a:pPr>
            <a:r>
              <a:rPr lang="en-US" sz="1400" dirty="0">
                <a:solidFill>
                  <a:schemeClr val="tx1">
                    <a:alpha val="99000"/>
                  </a:schemeClr>
                </a:solidFill>
                <a:latin typeface="Segoe UI Light" panose="020B0502040204020203" pitchFamily="34" charset="0"/>
                <a:cs typeface="Segoe UI Light" panose="020B0502040204020203" pitchFamily="34" charset="0"/>
              </a:rPr>
              <a:t>Head mounted displays (HMDs) that provide mixed reality experiences by leveraging the native </a:t>
            </a:r>
            <a:r>
              <a:rPr lang="en-US" sz="1400" dirty="0">
                <a:solidFill>
                  <a:srgbClr val="0078D7">
                    <a:alpha val="99000"/>
                  </a:srgbClr>
                </a:solidFill>
                <a:latin typeface="Segoe UI Light" panose="020B0502040204020203" pitchFamily="34" charset="0"/>
                <a:cs typeface="Segoe UI Light" panose="020B0502040204020203" pitchFamily="34" charset="0"/>
              </a:rPr>
              <a:t>Windows Mixed Reality experiences in Windows 10.</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7941" y="2925531"/>
            <a:ext cx="3923668" cy="1601817"/>
          </a:xfrm>
          <a:prstGeom prst="rect">
            <a:avLst/>
          </a:prstGeom>
        </p:spPr>
      </p:pic>
      <p:pic>
        <p:nvPicPr>
          <p:cNvPr id="23" name="D"/>
          <p:cNvPicPr>
            <a:picLocks noChangeAspect="1"/>
          </p:cNvPicPr>
          <p:nvPr/>
        </p:nvPicPr>
        <p:blipFill>
          <a:blip r:embed="rId4"/>
          <a:stretch>
            <a:fillRect/>
          </a:stretch>
        </p:blipFill>
        <p:spPr>
          <a:xfrm flipH="1">
            <a:off x="1573011" y="2612801"/>
            <a:ext cx="4035601" cy="2227279"/>
          </a:xfrm>
          <a:prstGeom prst="rect">
            <a:avLst/>
          </a:prstGeom>
        </p:spPr>
      </p:pic>
      <p:sp>
        <p:nvSpPr>
          <p:cNvPr id="17" name="Title 57"/>
          <p:cNvSpPr>
            <a:spLocks noGrp="1"/>
          </p:cNvSpPr>
          <p:nvPr>
            <p:ph type="title"/>
          </p:nvPr>
        </p:nvSpPr>
        <p:spPr>
          <a:xfrm>
            <a:off x="521208" y="393192"/>
            <a:ext cx="11146536" cy="557784"/>
          </a:xfrm>
        </p:spPr>
        <p:txBody>
          <a:bodyPr/>
          <a:lstStyle/>
          <a:p>
            <a:r>
              <a:rPr lang="en-US" dirty="0"/>
              <a:t>Windows Mixed Reality headsets</a:t>
            </a:r>
          </a:p>
        </p:txBody>
      </p:sp>
      <p:grpSp>
        <p:nvGrpSpPr>
          <p:cNvPr id="5" name="Group 4"/>
          <p:cNvGrpSpPr/>
          <p:nvPr/>
        </p:nvGrpSpPr>
        <p:grpSpPr>
          <a:xfrm>
            <a:off x="1249258" y="5150381"/>
            <a:ext cx="2631188" cy="863449"/>
            <a:chOff x="1282022" y="5270199"/>
            <a:chExt cx="2631188" cy="863449"/>
          </a:xfrm>
        </p:grpSpPr>
        <p:pic>
          <p:nvPicPr>
            <p:cNvPr id="24" name="Picture 23"/>
            <p:cNvPicPr>
              <a:picLocks noChangeAspect="1"/>
            </p:cNvPicPr>
            <p:nvPr/>
          </p:nvPicPr>
          <p:blipFill>
            <a:blip r:embed="rId5"/>
            <a:stretch>
              <a:fillRect/>
            </a:stretch>
          </p:blipFill>
          <p:spPr>
            <a:xfrm>
              <a:off x="1301029" y="5401841"/>
              <a:ext cx="740817" cy="180265"/>
            </a:xfrm>
            <a:prstGeom prst="rect">
              <a:avLst/>
            </a:prstGeom>
            <a:solidFill>
              <a:schemeClr val="bg1"/>
            </a:solidFill>
          </p:spPr>
        </p:pic>
        <p:pic>
          <p:nvPicPr>
            <p:cNvPr id="25" name="Picture 24"/>
            <p:cNvPicPr>
              <a:picLocks noChangeAspect="1"/>
            </p:cNvPicPr>
            <p:nvPr/>
          </p:nvPicPr>
          <p:blipFill>
            <a:blip r:embed="rId6"/>
            <a:stretch>
              <a:fillRect/>
            </a:stretch>
          </p:blipFill>
          <p:spPr>
            <a:xfrm>
              <a:off x="1282022" y="5895223"/>
              <a:ext cx="878429" cy="184470"/>
            </a:xfrm>
            <a:prstGeom prst="rect">
              <a:avLst/>
            </a:prstGeom>
          </p:spPr>
        </p:pic>
        <p:pic>
          <p:nvPicPr>
            <p:cNvPr id="26" name="Picture 25"/>
            <p:cNvPicPr>
              <a:picLocks noChangeAspect="1"/>
            </p:cNvPicPr>
            <p:nvPr/>
          </p:nvPicPr>
          <p:blipFill>
            <a:blip r:embed="rId7"/>
            <a:stretch>
              <a:fillRect/>
            </a:stretch>
          </p:blipFill>
          <p:spPr>
            <a:xfrm>
              <a:off x="2273863" y="5270199"/>
              <a:ext cx="925792" cy="453059"/>
            </a:xfrm>
            <a:prstGeom prst="rect">
              <a:avLst/>
            </a:prstGeom>
          </p:spPr>
        </p:pic>
        <p:pic>
          <p:nvPicPr>
            <p:cNvPr id="27" name="Picture 26"/>
            <p:cNvPicPr>
              <a:picLocks noChangeAspect="1"/>
            </p:cNvPicPr>
            <p:nvPr/>
          </p:nvPicPr>
          <p:blipFill>
            <a:blip r:embed="rId8"/>
            <a:stretch>
              <a:fillRect/>
            </a:stretch>
          </p:blipFill>
          <p:spPr>
            <a:xfrm>
              <a:off x="2484300" y="5892026"/>
              <a:ext cx="613525" cy="187666"/>
            </a:xfrm>
            <a:prstGeom prst="rect">
              <a:avLst/>
            </a:prstGeom>
          </p:spPr>
        </p:pic>
        <p:pic>
          <p:nvPicPr>
            <p:cNvPr id="28" name="Picture 27"/>
            <p:cNvPicPr>
              <a:picLocks noChangeAspect="1"/>
            </p:cNvPicPr>
            <p:nvPr/>
          </p:nvPicPr>
          <p:blipFill>
            <a:blip r:embed="rId9"/>
            <a:stretch>
              <a:fillRect/>
            </a:stretch>
          </p:blipFill>
          <p:spPr>
            <a:xfrm>
              <a:off x="3532775" y="5353599"/>
              <a:ext cx="286258" cy="28625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0681" y="5859328"/>
              <a:ext cx="472529" cy="274320"/>
            </a:xfrm>
            <a:prstGeom prst="rect">
              <a:avLst/>
            </a:prstGeom>
          </p:spPr>
        </p:pic>
      </p:grpSp>
    </p:spTree>
    <p:extLst>
      <p:ext uri="{BB962C8B-B14F-4D97-AF65-F5344CB8AC3E}">
        <p14:creationId xmlns:p14="http://schemas.microsoft.com/office/powerpoint/2010/main" val="147374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B-1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484" t="13406" r="6122" b="2672"/>
          <a:stretch/>
        </p:blipFill>
        <p:spPr>
          <a:xfrm>
            <a:off x="6454012" y="2281612"/>
            <a:ext cx="5093560" cy="2815606"/>
          </a:xfrm>
          <a:prstGeom prst="rect">
            <a:avLst/>
          </a:prstGeom>
        </p:spPr>
      </p:pic>
      <p:sp>
        <p:nvSpPr>
          <p:cNvPr id="20" name="TextBox 19"/>
          <p:cNvSpPr txBox="1"/>
          <p:nvPr/>
        </p:nvSpPr>
        <p:spPr>
          <a:xfrm>
            <a:off x="518605" y="1188720"/>
            <a:ext cx="5320416" cy="4632037"/>
          </a:xfrm>
          <a:prstGeom prst="rect">
            <a:avLst/>
          </a:prstGeom>
          <a:noFill/>
        </p:spPr>
        <p:txBody>
          <a:bodyPr wrap="square" lIns="0" rtlCol="0">
            <a:spAutoFit/>
          </a:bodyPr>
          <a:lstStyle/>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Untethered computer</a:t>
            </a:r>
          </a:p>
          <a:p>
            <a:pPr defTabSz="914126">
              <a:spcBef>
                <a:spcPts val="600"/>
              </a:spcBef>
            </a:pPr>
            <a:r>
              <a:rPr lang="en-US" sz="1000" dirty="0">
                <a:solidFill>
                  <a:srgbClr val="505050">
                    <a:alpha val="99000"/>
                  </a:srgbClr>
                </a:solidFill>
                <a:latin typeface="+mj-lt"/>
              </a:rPr>
              <a:t>Containing more computing power than the average laptop, Microsoft HoloLens doesn’t need external wires, markers, or cameras, nor a connection to a phone or PC, so you can move freely and untethered. </a:t>
            </a:r>
          </a:p>
          <a:p>
            <a:pPr defTabSz="914126">
              <a:spcBef>
                <a:spcPts val="600"/>
              </a:spcBef>
            </a:pPr>
            <a:endParaRPr lang="en-US" sz="1000" dirty="0">
              <a:solidFill>
                <a:srgbClr val="505050">
                  <a:alpha val="99000"/>
                </a:srgbClr>
              </a:solidFill>
              <a:latin typeface="+mj-l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Advanced sensors</a:t>
            </a:r>
          </a:p>
          <a:p>
            <a:pPr defTabSz="914126">
              <a:spcBef>
                <a:spcPts val="600"/>
              </a:spcBef>
            </a:pPr>
            <a:r>
              <a:rPr lang="en-US" sz="1000" dirty="0">
                <a:solidFill>
                  <a:srgbClr val="505050">
                    <a:alpha val="99000"/>
                  </a:srgbClr>
                </a:solidFill>
                <a:latin typeface="+mj-lt"/>
              </a:rPr>
              <a:t>Microsoft HoloLens has advanced sensors to capture information about what you're doing and the environment you’re in.</a:t>
            </a:r>
          </a:p>
          <a:p>
            <a:pPr defTabSz="914126">
              <a:spcBef>
                <a:spcPts val="600"/>
              </a:spcBef>
            </a:pPr>
            <a:endParaRPr lang="en-US" sz="1000" dirty="0">
              <a:solidFill>
                <a:srgbClr val="505050">
                  <a:alpha val="99000"/>
                </a:srgbClr>
              </a:solidFill>
              <a:latin typeface="+mj-l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Transparent lenses				</a:t>
            </a:r>
          </a:p>
          <a:p>
            <a:pPr defTabSz="914126">
              <a:spcBef>
                <a:spcPts val="600"/>
              </a:spcBef>
            </a:pPr>
            <a:r>
              <a:rPr lang="en-US" sz="1000" dirty="0">
                <a:solidFill>
                  <a:srgbClr val="505050">
                    <a:alpha val="99000"/>
                  </a:srgbClr>
                </a:solidFill>
                <a:latin typeface="+mj-lt"/>
              </a:rPr>
              <a:t>See-through holographic lenses use an advanced optical projection system, so you can see holograms in your world.</a:t>
            </a:r>
          </a:p>
          <a:p>
            <a:pPr defTabSz="914126">
              <a:spcBef>
                <a:spcPts val="600"/>
              </a:spcBef>
            </a:pPr>
            <a:endParaRPr lang="en-US" sz="1000" dirty="0">
              <a:solidFill>
                <a:srgbClr val="505050">
                  <a:alpha val="99000"/>
                </a:srgbClr>
              </a:solidFill>
              <a:latin typeface="+mj-l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Holographic Processing Unit</a:t>
            </a:r>
          </a:p>
          <a:p>
            <a:pPr defTabSz="914126">
              <a:spcBef>
                <a:spcPts val="600"/>
              </a:spcBef>
            </a:pPr>
            <a:r>
              <a:rPr lang="en-US" sz="1000" dirty="0">
                <a:solidFill>
                  <a:srgbClr val="505050">
                    <a:alpha val="99000"/>
                  </a:srgbClr>
                </a:solidFill>
                <a:latin typeface="+mj-lt"/>
              </a:rPr>
              <a:t>The HPU is custom silicon that processes a large amount of data per second from the sensors, enabling Microsoft HoloLens to understand gestures, where you look, and map the world around you, all in real time. </a:t>
            </a:r>
          </a:p>
          <a:p>
            <a:pPr defTabSz="914126">
              <a:spcBef>
                <a:spcPts val="600"/>
              </a:spcBef>
            </a:pPr>
            <a:endParaRPr lang="en-US" sz="1000" dirty="0">
              <a:solidFill>
                <a:srgbClr val="505050">
                  <a:alpha val="99000"/>
                </a:srgbClr>
              </a:solidFill>
              <a:latin typeface="+mj-l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Spatial sound</a:t>
            </a:r>
          </a:p>
          <a:p>
            <a:pPr defTabSz="914126">
              <a:spcBef>
                <a:spcPts val="600"/>
              </a:spcBef>
            </a:pPr>
            <a:r>
              <a:rPr lang="en-US" sz="1000" dirty="0">
                <a:solidFill>
                  <a:srgbClr val="505050">
                    <a:alpha val="99000"/>
                  </a:srgbClr>
                </a:solidFill>
                <a:latin typeface="+mj-lt"/>
              </a:rPr>
              <a:t>Microsoft HoloLens synthesizes sound so that you can hear holograms from anywhere in the room. It’s immersive, yet won’t block out the real world.</a:t>
            </a:r>
          </a:p>
        </p:txBody>
      </p:sp>
      <p:sp>
        <p:nvSpPr>
          <p:cNvPr id="7" name="Title 6"/>
          <p:cNvSpPr>
            <a:spLocks noGrp="1"/>
          </p:cNvSpPr>
          <p:nvPr>
            <p:ph type="title"/>
          </p:nvPr>
        </p:nvSpPr>
        <p:spPr/>
        <p:txBody>
          <a:bodyPr/>
          <a:lstStyle/>
          <a:p>
            <a:pPr>
              <a:lnSpc>
                <a:spcPct val="100000"/>
              </a:lnSpc>
              <a:spcBef>
                <a:spcPts val="600"/>
              </a:spcBef>
            </a:pPr>
            <a:r>
              <a:rPr lang="en-US" dirty="0"/>
              <a:t>Holographic headsets</a:t>
            </a:r>
            <a:endParaRPr lang="en-US" sz="2000" dirty="0">
              <a:latin typeface="+mj-lt"/>
            </a:endParaRPr>
          </a:p>
        </p:txBody>
      </p:sp>
    </p:spTree>
    <p:extLst>
      <p:ext uri="{BB962C8B-B14F-4D97-AF65-F5344CB8AC3E}">
        <p14:creationId xmlns:p14="http://schemas.microsoft.com/office/powerpoint/2010/main" val="381405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66"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repeatCount="indefinite" fill="hold" display="0">
                  <p:stCondLst>
                    <p:cond delay="indefinite"/>
                  </p:stCondLst>
                </p:cTn>
                <p:tgtEl>
                  <p:spTgt spid="4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18605" y="1188720"/>
            <a:ext cx="5320416" cy="4139595"/>
          </a:xfrm>
          <a:prstGeom prst="rect">
            <a:avLst/>
          </a:prstGeom>
          <a:noFill/>
        </p:spPr>
        <p:txBody>
          <a:bodyPr wrap="square" lIns="0" rtlCol="0">
            <a:spAutoFit/>
          </a:bodyPr>
          <a:lstStyle/>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So easy to set up: works out-of-box </a:t>
            </a:r>
          </a:p>
          <a:p>
            <a:pPr defTabSz="914126">
              <a:spcBef>
                <a:spcPts val="600"/>
              </a:spcBef>
            </a:pPr>
            <a:r>
              <a:rPr lang="en-US" sz="1000" dirty="0">
                <a:solidFill>
                  <a:srgbClr val="505050">
                    <a:alpha val="99000"/>
                  </a:srgbClr>
                </a:solidFill>
                <a:latin typeface="+mj-lt"/>
              </a:rPr>
              <a:t>You start naturally with the Mixed Reality Portal app preloaded on the Windows 10 PCs. The setup, calibration and learning is so easy. And Windows Mixed Reality remembers your space: it uses presence to recall the space you've set up before the next time you dawn the headset where you've played before. </a:t>
            </a:r>
            <a:br>
              <a:rPr lang="en-US" sz="1000" dirty="0">
                <a:solidFill>
                  <a:srgbClr val="505050">
                    <a:alpha val="99000"/>
                  </a:srgbClr>
                </a:solidFill>
                <a:latin typeface="+mj-lt"/>
              </a:rPr>
            </a:br>
            <a:endParaRPr lang="en-US" sz="1400" dirty="0">
              <a:solidFill>
                <a:srgbClr val="505050">
                  <a:alpha val="99000"/>
                </a:srgbClr>
              </a:solidFill>
              <a:latin typeface="Segoe UI Ligh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More freedom to place the system where you want </a:t>
            </a:r>
          </a:p>
          <a:p>
            <a:pPr defTabSz="914126">
              <a:spcBef>
                <a:spcPts val="600"/>
              </a:spcBef>
            </a:pPr>
            <a:r>
              <a:rPr lang="en-US" sz="1000" dirty="0">
                <a:solidFill>
                  <a:srgbClr val="505050">
                    <a:alpha val="99000"/>
                  </a:srgbClr>
                </a:solidFill>
                <a:latin typeface="+mj-lt"/>
              </a:rPr>
              <a:t>Get more freedom to move from the system from room to room. No installation of trackers or sensors in the wall is needed with inside-out tracking. Six-degrees-of-freedom and 4m long cables. </a:t>
            </a:r>
          </a:p>
          <a:p>
            <a:pPr defTabSz="914126">
              <a:spcBef>
                <a:spcPts val="600"/>
              </a:spcBef>
            </a:pPr>
            <a:endParaRPr lang="en-US" sz="1400" dirty="0">
              <a:solidFill>
                <a:srgbClr val="505050">
                  <a:alpha val="99000"/>
                </a:srgbClr>
              </a:solidFill>
              <a:latin typeface="Segoe UI Ligh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Wide range of affordable headsets and PCs</a:t>
            </a:r>
          </a:p>
          <a:p>
            <a:pPr defTabSz="914126">
              <a:spcBef>
                <a:spcPts val="600"/>
              </a:spcBef>
            </a:pPr>
            <a:r>
              <a:rPr lang="en-US" sz="1000" dirty="0">
                <a:solidFill>
                  <a:srgbClr val="505050">
                    <a:alpha val="99000"/>
                  </a:srgbClr>
                </a:solidFill>
                <a:latin typeface="+mj-lt"/>
              </a:rPr>
              <a:t>Choose from a variety of affordable headsets starting at $299. Those pair perfectly with a breadth of Windows Mixed Reality-ready PCs, starting at $499, and get the same flawless experience</a:t>
            </a:r>
          </a:p>
          <a:p>
            <a:pPr defTabSz="914126">
              <a:spcBef>
                <a:spcPts val="600"/>
              </a:spcBef>
            </a:pPr>
            <a:endParaRPr lang="en-US" sz="1400" dirty="0">
              <a:solidFill>
                <a:srgbClr val="505050">
                  <a:alpha val="99000"/>
                </a:srgbClr>
              </a:solidFill>
              <a:latin typeface="Segoe UI Ligh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The largest apps library in the category 20k+</a:t>
            </a:r>
          </a:p>
          <a:p>
            <a:pPr defTabSz="914126">
              <a:spcBef>
                <a:spcPts val="600"/>
              </a:spcBef>
            </a:pPr>
            <a:r>
              <a:rPr lang="en-US" sz="1000" dirty="0">
                <a:solidFill>
                  <a:srgbClr val="505050">
                    <a:alpha val="99000"/>
                  </a:srgbClr>
                </a:solidFill>
                <a:latin typeface="+mj-lt"/>
              </a:rPr>
              <a:t>Most of the things you do today on your PC work in Windows Mixed Reality, plus 360º videos or anything shot in 360º, games, apps from HoloLens and more.</a:t>
            </a:r>
          </a:p>
        </p:txBody>
      </p:sp>
      <p:sp>
        <p:nvSpPr>
          <p:cNvPr id="7" name="Title 6"/>
          <p:cNvSpPr>
            <a:spLocks noGrp="1"/>
          </p:cNvSpPr>
          <p:nvPr>
            <p:ph type="title"/>
          </p:nvPr>
        </p:nvSpPr>
        <p:spPr/>
        <p:txBody>
          <a:bodyPr/>
          <a:lstStyle/>
          <a:p>
            <a:r>
              <a:rPr lang="en-US" dirty="0"/>
              <a:t>Immersive headsets</a:t>
            </a:r>
          </a:p>
        </p:txBody>
      </p:sp>
      <p:pic>
        <p:nvPicPr>
          <p:cNvPr id="16" name="D"/>
          <p:cNvPicPr>
            <a:picLocks noChangeAspect="1"/>
          </p:cNvPicPr>
          <p:nvPr/>
        </p:nvPicPr>
        <p:blipFill>
          <a:blip r:embed="rId3"/>
          <a:stretch>
            <a:fillRect/>
          </a:stretch>
        </p:blipFill>
        <p:spPr>
          <a:xfrm flipH="1">
            <a:off x="7210802" y="2159742"/>
            <a:ext cx="4035601" cy="2227279"/>
          </a:xfrm>
          <a:prstGeom prst="rect">
            <a:avLst/>
          </a:prstGeom>
        </p:spPr>
      </p:pic>
      <p:grpSp>
        <p:nvGrpSpPr>
          <p:cNvPr id="11" name="Group 10"/>
          <p:cNvGrpSpPr/>
          <p:nvPr/>
        </p:nvGrpSpPr>
        <p:grpSpPr>
          <a:xfrm>
            <a:off x="7210802" y="4876061"/>
            <a:ext cx="2631188" cy="863449"/>
            <a:chOff x="1282022" y="5270199"/>
            <a:chExt cx="2631188" cy="863449"/>
          </a:xfrm>
        </p:grpSpPr>
        <p:pic>
          <p:nvPicPr>
            <p:cNvPr id="12" name="Picture 11"/>
            <p:cNvPicPr>
              <a:picLocks noChangeAspect="1"/>
            </p:cNvPicPr>
            <p:nvPr/>
          </p:nvPicPr>
          <p:blipFill>
            <a:blip r:embed="rId4"/>
            <a:stretch>
              <a:fillRect/>
            </a:stretch>
          </p:blipFill>
          <p:spPr>
            <a:xfrm>
              <a:off x="1301029" y="5401841"/>
              <a:ext cx="740817" cy="180265"/>
            </a:xfrm>
            <a:prstGeom prst="rect">
              <a:avLst/>
            </a:prstGeom>
            <a:solidFill>
              <a:schemeClr val="bg1"/>
            </a:solidFill>
          </p:spPr>
        </p:pic>
        <p:pic>
          <p:nvPicPr>
            <p:cNvPr id="13" name="Picture 12"/>
            <p:cNvPicPr>
              <a:picLocks noChangeAspect="1"/>
            </p:cNvPicPr>
            <p:nvPr/>
          </p:nvPicPr>
          <p:blipFill>
            <a:blip r:embed="rId5"/>
            <a:stretch>
              <a:fillRect/>
            </a:stretch>
          </p:blipFill>
          <p:spPr>
            <a:xfrm>
              <a:off x="1282022" y="5895223"/>
              <a:ext cx="878429" cy="184470"/>
            </a:xfrm>
            <a:prstGeom prst="rect">
              <a:avLst/>
            </a:prstGeom>
          </p:spPr>
        </p:pic>
        <p:pic>
          <p:nvPicPr>
            <p:cNvPr id="14" name="Picture 13"/>
            <p:cNvPicPr>
              <a:picLocks noChangeAspect="1"/>
            </p:cNvPicPr>
            <p:nvPr/>
          </p:nvPicPr>
          <p:blipFill>
            <a:blip r:embed="rId6"/>
            <a:stretch>
              <a:fillRect/>
            </a:stretch>
          </p:blipFill>
          <p:spPr>
            <a:xfrm>
              <a:off x="2273863" y="5270199"/>
              <a:ext cx="925792" cy="453059"/>
            </a:xfrm>
            <a:prstGeom prst="rect">
              <a:avLst/>
            </a:prstGeom>
          </p:spPr>
        </p:pic>
        <p:pic>
          <p:nvPicPr>
            <p:cNvPr id="15" name="Picture 14"/>
            <p:cNvPicPr>
              <a:picLocks noChangeAspect="1"/>
            </p:cNvPicPr>
            <p:nvPr/>
          </p:nvPicPr>
          <p:blipFill>
            <a:blip r:embed="rId7"/>
            <a:stretch>
              <a:fillRect/>
            </a:stretch>
          </p:blipFill>
          <p:spPr>
            <a:xfrm>
              <a:off x="2484300" y="5892026"/>
              <a:ext cx="613525" cy="187666"/>
            </a:xfrm>
            <a:prstGeom prst="rect">
              <a:avLst/>
            </a:prstGeom>
          </p:spPr>
        </p:pic>
        <p:pic>
          <p:nvPicPr>
            <p:cNvPr id="24" name="Picture 23"/>
            <p:cNvPicPr>
              <a:picLocks noChangeAspect="1"/>
            </p:cNvPicPr>
            <p:nvPr/>
          </p:nvPicPr>
          <p:blipFill>
            <a:blip r:embed="rId8"/>
            <a:stretch>
              <a:fillRect/>
            </a:stretch>
          </p:blipFill>
          <p:spPr>
            <a:xfrm>
              <a:off x="3532775" y="5353599"/>
              <a:ext cx="286258" cy="286258"/>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40681" y="5859328"/>
              <a:ext cx="472529" cy="274320"/>
            </a:xfrm>
            <a:prstGeom prst="rect">
              <a:avLst/>
            </a:prstGeom>
          </p:spPr>
        </p:pic>
      </p:grpSp>
    </p:spTree>
    <p:extLst>
      <p:ext uri="{BB962C8B-B14F-4D97-AF65-F5344CB8AC3E}">
        <p14:creationId xmlns:p14="http://schemas.microsoft.com/office/powerpoint/2010/main" val="189971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208" y="1188720"/>
            <a:ext cx="11146536" cy="676414"/>
          </a:xfrm>
        </p:spPr>
        <p:txBody>
          <a:bodyPr/>
          <a:lstStyle/>
          <a:p>
            <a:pPr marL="0" indent="0">
              <a:buNone/>
            </a:pPr>
            <a:r>
              <a:rPr lang="en-US" dirty="0">
                <a:solidFill>
                  <a:srgbClr val="0078D7">
                    <a:alpha val="99000"/>
                  </a:srgbClr>
                </a:solidFill>
                <a:latin typeface="Segoe UI Light" panose="020B0502040204020203" pitchFamily="34" charset="0"/>
                <a:cs typeface="Segoe UI Light" panose="020B0502040204020203" pitchFamily="34" charset="0"/>
              </a:rPr>
              <a:t>Windows 10 devices </a:t>
            </a:r>
            <a:r>
              <a:rPr lang="en-US" dirty="0">
                <a:solidFill>
                  <a:schemeClr val="tx1">
                    <a:alpha val="99000"/>
                  </a:schemeClr>
                </a:solidFill>
                <a:latin typeface="Segoe UI Light" panose="020B0502040204020203" pitchFamily="34" charset="0"/>
                <a:cs typeface="Segoe UI Light" panose="020B0502040204020203" pitchFamily="34" charset="0"/>
              </a:rPr>
              <a:t>enabled </a:t>
            </a:r>
            <a:r>
              <a:rPr lang="en-US" dirty="0">
                <a:solidFill>
                  <a:srgbClr val="0078D7">
                    <a:alpha val="99000"/>
                  </a:srgbClr>
                </a:solidFill>
                <a:latin typeface="Segoe UI Light" panose="020B0502040204020203" pitchFamily="34" charset="0"/>
                <a:cs typeface="Segoe UI Light" panose="020B0502040204020203" pitchFamily="34" charset="0"/>
              </a:rPr>
              <a:t>Windows Mixed Reality </a:t>
            </a:r>
            <a:r>
              <a:rPr lang="en-US" dirty="0">
                <a:solidFill>
                  <a:schemeClr val="tx1">
                    <a:alpha val="99000"/>
                  </a:schemeClr>
                </a:solidFill>
                <a:latin typeface="Segoe UI Light" panose="020B0502040204020203" pitchFamily="34" charset="0"/>
                <a:cs typeface="Segoe UI Light" panose="020B0502040204020203" pitchFamily="34" charset="0"/>
              </a:rPr>
              <a:t>experiences.</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r="3328"/>
          <a:stretch/>
        </p:blipFill>
        <p:spPr>
          <a:xfrm>
            <a:off x="521210" y="2762137"/>
            <a:ext cx="3319217" cy="1931334"/>
          </a:xfrm>
          <a:prstGeom prst="rect">
            <a:avLst/>
          </a:prstGeom>
        </p:spPr>
      </p:pic>
      <p:sp>
        <p:nvSpPr>
          <p:cNvPr id="21" name="Rectangle 20"/>
          <p:cNvSpPr/>
          <p:nvPr/>
        </p:nvSpPr>
        <p:spPr>
          <a:xfrm>
            <a:off x="521211" y="4723362"/>
            <a:ext cx="3319216" cy="246221"/>
          </a:xfrm>
          <a:prstGeom prst="rect">
            <a:avLst/>
          </a:prstGeom>
        </p:spPr>
        <p:txBody>
          <a:bodyPr wrap="square" lIns="0" rIns="0">
            <a:sp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New ways to connect, create, and explore</a:t>
            </a:r>
          </a:p>
        </p:txBody>
      </p:sp>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r="2642"/>
          <a:stretch/>
        </p:blipFill>
        <p:spPr>
          <a:xfrm>
            <a:off x="4361344" y="2775757"/>
            <a:ext cx="3319217" cy="1917714"/>
          </a:xfrm>
          <a:prstGeom prst="rect">
            <a:avLst/>
          </a:prstGeom>
        </p:spPr>
      </p:pic>
      <p:sp>
        <p:nvSpPr>
          <p:cNvPr id="25" name="Rectangle 24"/>
          <p:cNvSpPr/>
          <p:nvPr/>
        </p:nvSpPr>
        <p:spPr>
          <a:xfrm>
            <a:off x="4361344" y="4722028"/>
            <a:ext cx="3319217" cy="246221"/>
          </a:xfrm>
          <a:prstGeom prst="rect">
            <a:avLst/>
          </a:prstGeom>
        </p:spPr>
        <p:txBody>
          <a:bodyPr wrap="square" lIns="0" rIns="0">
            <a:sp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Holograms enhancing the world around you</a:t>
            </a:r>
          </a:p>
        </p:txBody>
      </p:sp>
      <p:sp>
        <p:nvSpPr>
          <p:cNvPr id="26" name="Rectangle 25"/>
          <p:cNvSpPr/>
          <p:nvPr/>
        </p:nvSpPr>
        <p:spPr>
          <a:xfrm>
            <a:off x="8201478" y="4724960"/>
            <a:ext cx="3466266" cy="246221"/>
          </a:xfrm>
          <a:prstGeom prst="rect">
            <a:avLst/>
          </a:prstGeom>
        </p:spPr>
        <p:txBody>
          <a:bodyPr wrap="square" lIns="0" rIns="0">
            <a:sp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Advanced technology such as inside-out tracking and 6DOF</a:t>
            </a:r>
          </a:p>
        </p:txBody>
      </p:sp>
      <p:pic>
        <p:nvPicPr>
          <p:cNvPr id="27" name="Picture 1" descr="Windows is the only platform unifying the mixed reality ecosystem, providing inside-out tracking for HMDs, a single platform and standardized inputs for developers, and a consistent interface with a single store for custom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1478" y="2743696"/>
            <a:ext cx="3466266" cy="1949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What is Windows Mixed Reality?</a:t>
            </a:r>
          </a:p>
        </p:txBody>
      </p:sp>
    </p:spTree>
    <p:extLst>
      <p:ext uri="{BB962C8B-B14F-4D97-AF65-F5344CB8AC3E}">
        <p14:creationId xmlns:p14="http://schemas.microsoft.com/office/powerpoint/2010/main" val="27873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PLORISREVISION" val="548"/>
</p:tagLst>
</file>

<file path=ppt/theme/theme1.xml><?xml version="1.0" encoding="utf-8"?>
<a:theme xmlns:a="http://schemas.openxmlformats.org/drawingml/2006/main" name="HoloLens">
  <a:themeElements>
    <a:clrScheme name="HoloLens">
      <a:dk1>
        <a:srgbClr val="000000"/>
      </a:dk1>
      <a:lt1>
        <a:srgbClr val="FFFFFF"/>
      </a:lt1>
      <a:dk2>
        <a:srgbClr val="0078D7"/>
      </a:dk2>
      <a:lt2>
        <a:srgbClr val="FFFFFF"/>
      </a:lt2>
      <a:accent1>
        <a:srgbClr val="737373"/>
      </a:accent1>
      <a:accent2>
        <a:srgbClr val="969696"/>
      </a:accent2>
      <a:accent3>
        <a:srgbClr val="EEEEEE"/>
      </a:accent3>
      <a:accent4>
        <a:srgbClr val="FFFFFF"/>
      </a:accent4>
      <a:accent5>
        <a:srgbClr val="000000"/>
      </a:accent5>
      <a:accent6>
        <a:srgbClr val="505050"/>
      </a:accent6>
      <a:hlink>
        <a:srgbClr val="737373"/>
      </a:hlink>
      <a:folHlink>
        <a:srgbClr val="000000"/>
      </a:folHlink>
    </a:clrScheme>
    <a:fontScheme name="Custom 6">
      <a:majorFont>
        <a:latin typeface="Segoe UI Semi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theme>
</file>

<file path=ppt/theme/theme2.xml><?xml version="1.0" encoding="utf-8"?>
<a:theme xmlns:a="http://schemas.openxmlformats.org/drawingml/2006/main" name="1_HoloLens">
  <a:themeElements>
    <a:clrScheme name="HoloLens">
      <a:dk1>
        <a:srgbClr val="000000"/>
      </a:dk1>
      <a:lt1>
        <a:srgbClr val="FFFFFF"/>
      </a:lt1>
      <a:dk2>
        <a:srgbClr val="0078D7"/>
      </a:dk2>
      <a:lt2>
        <a:srgbClr val="FFFFFF"/>
      </a:lt2>
      <a:accent1>
        <a:srgbClr val="737373"/>
      </a:accent1>
      <a:accent2>
        <a:srgbClr val="969696"/>
      </a:accent2>
      <a:accent3>
        <a:srgbClr val="EEEEEE"/>
      </a:accent3>
      <a:accent4>
        <a:srgbClr val="FFFFFF"/>
      </a:accent4>
      <a:accent5>
        <a:srgbClr val="000000"/>
      </a:accent5>
      <a:accent6>
        <a:srgbClr val="505050"/>
      </a:accent6>
      <a:hlink>
        <a:srgbClr val="737373"/>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theme>
</file>

<file path=ppt/theme/theme3.xml><?xml version="1.0" encoding="utf-8"?>
<a:theme xmlns:a="http://schemas.openxmlformats.org/drawingml/2006/main" name="2_HoloLe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5">
      <a:majorFont>
        <a:latin typeface="Segoe UI Semi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extLst>
    <a:ext uri="{05A4C25C-085E-4340-85A3-A5531E510DB2}">
      <thm15:themeFamily xmlns:thm15="http://schemas.microsoft.com/office/thememl/2012/main" name="Presentation1" id="{F9C3FCC6-10DC-4751-92EA-B891483FF464}" vid="{A82142E7-DF72-40D8-BE96-0D3BBAFE0F0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331E8237FB2A4EBABCF19657AF39DA" ma:contentTypeVersion="3" ma:contentTypeDescription="Create a new document." ma:contentTypeScope="" ma:versionID="2acce5104d11ad71d9e26241cee59900">
  <xsd:schema xmlns:xsd="http://www.w3.org/2001/XMLSchema" xmlns:xs="http://www.w3.org/2001/XMLSchema" xmlns:p="http://schemas.microsoft.com/office/2006/metadata/properties" xmlns:ns1="http://schemas.microsoft.com/sharepoint/v3" xmlns:ns2="cec451e5-15e2-4bc9-90c3-821279bb5913" targetNamespace="http://schemas.microsoft.com/office/2006/metadata/properties" ma:root="true" ma:fieldsID="e81891cb66d2d2fa987c0961592756b2" ns1:_="" ns2:_="">
    <xsd:import namespace="http://schemas.microsoft.com/sharepoint/v3"/>
    <xsd:import namespace="cec451e5-15e2-4bc9-90c3-821279bb5913"/>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ec451e5-15e2-4bc9-90c3-821279bb591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8A4082-5ECA-4F0C-878B-F8B97E3BF31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cec451e5-15e2-4bc9-90c3-821279bb591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5304A9-D3CC-4355-8620-46ADAAA33560}">
  <ds:schemaRefs>
    <ds:schemaRef ds:uri="http://schemas.microsoft.com/office/2006/metadata/properties"/>
    <ds:schemaRef ds:uri="cec451e5-15e2-4bc9-90c3-821279bb5913"/>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696FC92F-2B8F-49EE-9CBC-B424F3C657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32486</TotalTime>
  <Words>2248</Words>
  <Application>Microsoft Office PowerPoint</Application>
  <PresentationFormat>Custom</PresentationFormat>
  <Paragraphs>249</Paragraphs>
  <Slides>19</Slides>
  <Notes>19</Notes>
  <HiddenSlides>0</HiddenSlides>
  <MMClips>2</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Arial</vt:lpstr>
      <vt:lpstr>Calibri</vt:lpstr>
      <vt:lpstr>Oblik Serif Bold</vt:lpstr>
      <vt:lpstr>Segoe UI</vt:lpstr>
      <vt:lpstr>Segoe UI Light</vt:lpstr>
      <vt:lpstr>Segoe UI Semibold</vt:lpstr>
      <vt:lpstr>Segoe UI Semilight</vt:lpstr>
      <vt:lpstr>Wingdings</vt:lpstr>
      <vt:lpstr>HoloLens</vt:lpstr>
      <vt:lpstr>1_HoloLens</vt:lpstr>
      <vt:lpstr>2_HoloLens</vt:lpstr>
      <vt:lpstr>What is Mixed Reality</vt:lpstr>
      <vt:lpstr>PowerPoint Presentation</vt:lpstr>
      <vt:lpstr>PowerPoint Presentation</vt:lpstr>
      <vt:lpstr>PowerPoint Presentation</vt:lpstr>
      <vt:lpstr>PowerPoint Presentation</vt:lpstr>
      <vt:lpstr>Windows Mixed Reality headsets</vt:lpstr>
      <vt:lpstr>Holographic headsets</vt:lpstr>
      <vt:lpstr>Immersive headsets</vt:lpstr>
      <vt:lpstr>What is Windows Mixed Reality?</vt:lpstr>
      <vt:lpstr>Build great things</vt:lpstr>
      <vt:lpstr>What makes us different?</vt:lpstr>
      <vt:lpstr>One platform. Multiple Windows devices.</vt:lpstr>
      <vt:lpstr>Familiar development tools</vt:lpstr>
      <vt:lpstr>Input diversity</vt:lpstr>
      <vt:lpstr>A new way to interact</vt:lpstr>
      <vt:lpstr>Porting existing VR apps to Windows Mixed Reality</vt:lpstr>
      <vt:lpstr>Start building mixed reality apps today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Bissett</dc:creator>
  <cp:lastModifiedBy>Mickey MacDonald</cp:lastModifiedBy>
  <cp:revision>933</cp:revision>
  <cp:lastPrinted>2016-10-12T02:20:53Z</cp:lastPrinted>
  <dcterms:created xsi:type="dcterms:W3CDTF">2013-06-04T22:32:20Z</dcterms:created>
  <dcterms:modified xsi:type="dcterms:W3CDTF">2018-02-28T18:44:36Z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0x010100EF331E8237FB2A4EBABCF19657AF39DA</vt:lpwstr>
  </property>
  <property fmtid="{D5CDD505-2E9C-101B-9397-08002B2CF9AE}" pid="3" name="_dlc_DocIdItemGuid">
    <vt:lpwstr>d56d5312-3a7a-49a1-a2e5-3ee8d3e31c7a</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mimacdo@microsoft.com</vt:lpwstr>
  </property>
  <property fmtid="{D5CDD505-2E9C-101B-9397-08002B2CF9AE}" pid="7" name="MSIP_Label_f42aa342-8706-4288-bd11-ebb85995028c_SetDate">
    <vt:lpwstr>2018-02-28T18:44:23.2825566Z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